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5" r:id="rId3"/>
    <p:sldId id="266" r:id="rId4"/>
    <p:sldId id="271" r:id="rId5"/>
    <p:sldId id="257" r:id="rId6"/>
    <p:sldId id="261" r:id="rId7"/>
    <p:sldId id="258" r:id="rId8"/>
    <p:sldId id="268" r:id="rId9"/>
    <p:sldId id="267" r:id="rId10"/>
    <p:sldId id="269" r:id="rId11"/>
    <p:sldId id="263" r:id="rId12"/>
    <p:sldId id="270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A0A0A"/>
    <a:srgbClr val="0B5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>
        <p:scale>
          <a:sx n="100" d="100"/>
          <a:sy n="100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876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270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8508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96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6990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6731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1108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2646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8886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700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302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604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704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062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133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789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0838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BE493D-BCF0-4BD9-9250-9E71590E438E}" type="datetimeFigureOut">
              <a:rPr lang="es-PE" smtClean="0"/>
              <a:t>26/06/2025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B0033-1E4F-4A56-BEFD-61537FCE9DC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5692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6" Type="http://schemas.openxmlformats.org/officeDocument/2006/relationships/tags" Target="../tags/tag16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slideLayout" Target="../slideLayouts/slideLayout1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14" Type="http://schemas.openxmlformats.org/officeDocument/2006/relationships/image" Target="../media/image6.png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115" Type="http://schemas.microsoft.com/office/2007/relationships/hdphoto" Target="../media/hdphoto1.wdp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tags" Target="../tags/tag1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casas.com.pe/venta/casas/lima" TargetMode="External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infocasas.com.pe/venta/departamentos/lim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0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576297F-576B-4C55-9C7E-89941D9654C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BEBA8EAE-BF5A-486C-A8C5-ECC9F3942E4B}">
                <a14:imgProps xmlns:a14="http://schemas.microsoft.com/office/drawing/2010/main">
                  <a14:imgLayer r:embed="rId115">
                    <a14:imgEffect>
                      <a14:backgroundRemoval t="2288" b="97934" l="1593" r="97569">
                        <a14:foregroundMark x1="48868" y1="92103" x2="13412" y2="66199"/>
                        <a14:foregroundMark x1="13412" y1="66199" x2="10813" y2="9815"/>
                        <a14:foregroundMark x1="10813" y1="9815" x2="41744" y2="8413"/>
                        <a14:foregroundMark x1="41744" y1="8413" x2="87930" y2="8930"/>
                        <a14:foregroundMark x1="87930" y1="8930" x2="91366" y2="55572"/>
                        <a14:foregroundMark x1="91366" y1="55572" x2="87510" y2="69446"/>
                        <a14:foregroundMark x1="87510" y1="69446" x2="69992" y2="80959"/>
                        <a14:foregroundMark x1="69992" y1="80959" x2="50042" y2="83616"/>
                        <a14:foregroundMark x1="50042" y1="83616" x2="27997" y2="72841"/>
                        <a14:foregroundMark x1="27997" y1="72841" x2="33948" y2="67454"/>
                        <a14:foregroundMark x1="33948" y1="67454" x2="68986" y2="68561"/>
                        <a14:foregroundMark x1="68986" y1="68561" x2="73931" y2="61255"/>
                        <a14:foregroundMark x1="73931" y1="61255" x2="31769" y2="58967"/>
                        <a14:foregroundMark x1="31769" y1="58967" x2="43588" y2="49004"/>
                        <a14:foregroundMark x1="43588" y1="49004" x2="78961" y2="45387"/>
                        <a14:foregroundMark x1="78961" y1="45387" x2="20704" y2="38598"/>
                        <a14:foregroundMark x1="20704" y1="38598" x2="77368" y2="31661"/>
                        <a14:foregroundMark x1="77368" y1="31661" x2="38474" y2="28487"/>
                        <a14:foregroundMark x1="38474" y1="28487" x2="26153" y2="22509"/>
                        <a14:foregroundMark x1="26153" y1="22509" x2="64711" y2="22066"/>
                        <a14:foregroundMark x1="64711" y1="22066" x2="71584" y2="17269"/>
                        <a14:foregroundMark x1="71584" y1="17269" x2="28416" y2="15277"/>
                        <a14:foregroundMark x1="36044" y1="90701" x2="12406" y2="81919"/>
                        <a14:foregroundMark x1="12406" y1="81919" x2="7209" y2="76162"/>
                        <a14:foregroundMark x1="7209" y1="76162" x2="4526" y2="13284"/>
                        <a14:foregroundMark x1="4526" y1="13284" x2="8969" y2="4576"/>
                        <a14:foregroundMark x1="8969" y1="4576" x2="68567" y2="3985"/>
                        <a14:foregroundMark x1="68567" y1="3985" x2="89522" y2="4207"/>
                        <a14:foregroundMark x1="89522" y1="4207" x2="93546" y2="11808"/>
                        <a14:foregroundMark x1="93546" y1="11808" x2="95054" y2="33579"/>
                        <a14:foregroundMark x1="51551" y1="95572" x2="85080" y2="80886"/>
                        <a14:foregroundMark x1="85080" y1="80886" x2="95054" y2="71218"/>
                        <a14:foregroundMark x1="95054" y1="71218" x2="95390" y2="69077"/>
                        <a14:foregroundMark x1="51383" y1="98081" x2="28583" y2="86716"/>
                        <a14:foregroundMark x1="50293" y1="97269" x2="59011" y2="83985"/>
                        <a14:foregroundMark x1="59011" y1="83985" x2="37804" y2="83542"/>
                        <a14:foregroundMark x1="62699" y1="87601" x2="58676" y2="87970"/>
                        <a14:foregroundMark x1="60604" y1="83616" x2="68483" y2="83911"/>
                        <a14:foregroundMark x1="68483" y1="83911" x2="67309" y2="81993"/>
                        <a14:foregroundMark x1="74937" y1="86716" x2="92456" y2="77934"/>
                        <a14:foregroundMark x1="92456" y1="77934" x2="97569" y2="62362"/>
                        <a14:foregroundMark x1="97569" y1="62362" x2="95977" y2="35941"/>
                        <a14:foregroundMark x1="58843" y1="88708" x2="90780" y2="72546"/>
                        <a14:foregroundMark x1="90780" y1="72546" x2="94132" y2="59926"/>
                        <a14:foregroundMark x1="94132" y1="59926" x2="93965" y2="53875"/>
                        <a14:foregroundMark x1="86002" y1="77638" x2="93713" y2="66494"/>
                        <a14:foregroundMark x1="93713" y1="66494" x2="87427" y2="61033"/>
                        <a14:foregroundMark x1="87427" y1="61033" x2="91869" y2="38007"/>
                        <a14:foregroundMark x1="91869" y1="38007" x2="96647" y2="29963"/>
                        <a14:foregroundMark x1="96647" y1="29963" x2="96144" y2="17122"/>
                        <a14:foregroundMark x1="96144" y1="17122" x2="75692" y2="5609"/>
                        <a14:foregroundMark x1="75692" y1="5609" x2="20453" y2="5609"/>
                        <a14:foregroundMark x1="20453" y1="5609" x2="81224" y2="3247"/>
                        <a14:foregroundMark x1="81224" y1="3247" x2="8215" y2="3838"/>
                        <a14:foregroundMark x1="8215" y1="3838" x2="12070" y2="70037"/>
                        <a14:foregroundMark x1="12070" y1="70037" x2="18609" y2="77786"/>
                        <a14:foregroundMark x1="18609" y1="77786" x2="35289" y2="83690"/>
                        <a14:foregroundMark x1="35289" y1="83690" x2="16429" y2="81402"/>
                        <a14:foregroundMark x1="16429" y1="81402" x2="8969" y2="73727"/>
                        <a14:foregroundMark x1="8969" y1="73727" x2="3185" y2="60664"/>
                        <a14:foregroundMark x1="3185" y1="60664" x2="1844" y2="6716"/>
                        <a14:foregroundMark x1="1844" y1="6716" x2="6706" y2="38376"/>
                        <a14:foregroundMark x1="6706" y1="38376" x2="6119" y2="69004"/>
                        <a14:foregroundMark x1="6119" y1="69004" x2="11819" y2="75572"/>
                        <a14:foregroundMark x1="11819" y1="75572" x2="4526" y2="6347"/>
                        <a14:foregroundMark x1="4526" y1="6347" x2="5448" y2="2362"/>
                        <a14:foregroundMark x1="7376" y1="78598" x2="1676" y2="69299"/>
                        <a14:foregroundMark x1="1676" y1="69299" x2="1676" y2="64723"/>
                        <a14:foregroundMark x1="83068" y1="1845" x2="94719" y2="2288"/>
                        <a14:foregroundMark x1="94719" y1="2288" x2="97150" y2="18229"/>
                        <a14:foregroundMark x1="97318" y1="41402" x2="97569" y2="18967"/>
                        <a14:foregroundMark x1="27829" y1="61181" x2="28667" y2="52546"/>
                        <a14:foregroundMark x1="28667" y1="52546" x2="17016" y2="42804"/>
                        <a14:foregroundMark x1="17016" y1="42804" x2="27829" y2="49520"/>
                        <a14:foregroundMark x1="27829" y1="49520" x2="22716" y2="55572"/>
                        <a14:foregroundMark x1="34199" y1="57269" x2="39648" y2="47232"/>
                        <a14:foregroundMark x1="39648" y1="47232" x2="85750" y2="44354"/>
                        <a14:foregroundMark x1="85750" y1="44354" x2="77284" y2="65018"/>
                        <a14:foregroundMark x1="77284" y1="65018" x2="76530" y2="65683"/>
                        <a14:foregroundMark x1="29086" y1="44354" x2="48533" y2="44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1" y="1409770"/>
            <a:ext cx="2383313" cy="270694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D49F9D78-30E7-4CBF-A62E-81DA6F5F6CB1}"/>
              </a:ext>
            </a:extLst>
          </p:cNvPr>
          <p:cNvSpPr/>
          <p:nvPr/>
        </p:nvSpPr>
        <p:spPr>
          <a:xfrm rot="2689064">
            <a:off x="11490999" y="6149582"/>
            <a:ext cx="432000" cy="43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9" name="Grupo 8" descr="\documentclass{article}&#10;\usepackage{amsmath}&#10;\pagestyle{empty}&#10;\begin{document}&#10;&#10;\[&#10;\begin{array}{c}&#10; \normalsize \textbf{UNIVERSIDAD NACIONAL AGRARIA LA MOLINA} \\&#10; \normalsize \text{Facultad de Economía y Planificación} \\&#10; \normalsize \text{Carrera Profesional de Estadística Informática}&#10;\end{array}&#10;\]&#10;&#10;&#10;\end{document}" title="IguanaTex Shape Display">
            <a:extLst>
              <a:ext uri="{FF2B5EF4-FFF2-40B4-BE49-F238E27FC236}">
                <a16:creationId xmlns:a16="http://schemas.microsoft.com/office/drawing/2014/main" id="{C3381481-B5E8-45F4-8DF2-1F35994ED5F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48571" y="296109"/>
            <a:ext cx="7894853" cy="865778"/>
            <a:chOff x="6625409" y="2537349"/>
            <a:chExt cx="7894853" cy="865778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48267B74-C2D1-4D12-AAE0-E84E77D715B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25409" y="2540679"/>
              <a:ext cx="225477" cy="193412"/>
            </a:xfrm>
            <a:custGeom>
              <a:avLst/>
              <a:gdLst>
                <a:gd name="connsiteX0" fmla="*/ 195357 w 225477"/>
                <a:gd name="connsiteY0" fmla="*/ 21172 h 193412"/>
                <a:gd name="connsiteX1" fmla="*/ 203470 w 225477"/>
                <a:gd name="connsiteY1" fmla="*/ 13957 h 193412"/>
                <a:gd name="connsiteX2" fmla="*/ 218577 w 225477"/>
                <a:gd name="connsiteY2" fmla="*/ 13124 h 193412"/>
                <a:gd name="connsiteX3" fmla="*/ 225570 w 225477"/>
                <a:gd name="connsiteY3" fmla="*/ 13124 h 193412"/>
                <a:gd name="connsiteX4" fmla="*/ 225570 w 225477"/>
                <a:gd name="connsiteY4" fmla="*/ 82 h 193412"/>
                <a:gd name="connsiteX5" fmla="*/ 188084 w 225477"/>
                <a:gd name="connsiteY5" fmla="*/ 915 h 193412"/>
                <a:gd name="connsiteX6" fmla="*/ 150318 w 225477"/>
                <a:gd name="connsiteY6" fmla="*/ 82 h 193412"/>
                <a:gd name="connsiteX7" fmla="*/ 150318 w 225477"/>
                <a:gd name="connsiteY7" fmla="*/ 13124 h 193412"/>
                <a:gd name="connsiteX8" fmla="*/ 157312 w 225477"/>
                <a:gd name="connsiteY8" fmla="*/ 13124 h 193412"/>
                <a:gd name="connsiteX9" fmla="*/ 172138 w 225477"/>
                <a:gd name="connsiteY9" fmla="*/ 13957 h 193412"/>
                <a:gd name="connsiteX10" fmla="*/ 180531 w 225477"/>
                <a:gd name="connsiteY10" fmla="*/ 21172 h 193412"/>
                <a:gd name="connsiteX11" fmla="*/ 180531 w 225477"/>
                <a:gd name="connsiteY11" fmla="*/ 125786 h 193412"/>
                <a:gd name="connsiteX12" fmla="*/ 119545 w 225477"/>
                <a:gd name="connsiteY12" fmla="*/ 180453 h 193412"/>
                <a:gd name="connsiteX13" fmla="*/ 70030 w 225477"/>
                <a:gd name="connsiteY13" fmla="*/ 128561 h 193412"/>
                <a:gd name="connsiteX14" fmla="*/ 70030 w 225477"/>
                <a:gd name="connsiteY14" fmla="*/ 13124 h 193412"/>
                <a:gd name="connsiteX15" fmla="*/ 100243 w 225477"/>
                <a:gd name="connsiteY15" fmla="*/ 13124 h 193412"/>
                <a:gd name="connsiteX16" fmla="*/ 100243 w 225477"/>
                <a:gd name="connsiteY16" fmla="*/ 82 h 193412"/>
                <a:gd name="connsiteX17" fmla="*/ 50168 w 225477"/>
                <a:gd name="connsiteY17" fmla="*/ 915 h 193412"/>
                <a:gd name="connsiteX18" fmla="*/ 93 w 225477"/>
                <a:gd name="connsiteY18" fmla="*/ 82 h 193412"/>
                <a:gd name="connsiteX19" fmla="*/ 93 w 225477"/>
                <a:gd name="connsiteY19" fmla="*/ 13124 h 193412"/>
                <a:gd name="connsiteX20" fmla="*/ 30306 w 225477"/>
                <a:gd name="connsiteY20" fmla="*/ 13124 h 193412"/>
                <a:gd name="connsiteX21" fmla="*/ 30306 w 225477"/>
                <a:gd name="connsiteY21" fmla="*/ 126341 h 193412"/>
                <a:gd name="connsiteX22" fmla="*/ 118426 w 225477"/>
                <a:gd name="connsiteY22" fmla="*/ 193495 h 193412"/>
                <a:gd name="connsiteX23" fmla="*/ 195357 w 225477"/>
                <a:gd name="connsiteY23" fmla="*/ 126896 h 193412"/>
                <a:gd name="connsiteX24" fmla="*/ 195357 w 225477"/>
                <a:gd name="connsiteY24" fmla="*/ 21172 h 19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5477" h="193412">
                  <a:moveTo>
                    <a:pt x="195357" y="21172"/>
                  </a:moveTo>
                  <a:cubicBezTo>
                    <a:pt x="195357" y="15067"/>
                    <a:pt x="195637" y="14789"/>
                    <a:pt x="203470" y="13957"/>
                  </a:cubicBezTo>
                  <a:cubicBezTo>
                    <a:pt x="210184" y="13124"/>
                    <a:pt x="210744" y="13124"/>
                    <a:pt x="218577" y="13124"/>
                  </a:cubicBezTo>
                  <a:lnTo>
                    <a:pt x="225570" y="13124"/>
                  </a:lnTo>
                  <a:lnTo>
                    <a:pt x="225570" y="82"/>
                  </a:lnTo>
                  <a:cubicBezTo>
                    <a:pt x="214940" y="915"/>
                    <a:pt x="198994" y="915"/>
                    <a:pt x="188084" y="915"/>
                  </a:cubicBezTo>
                  <a:cubicBezTo>
                    <a:pt x="176335" y="915"/>
                    <a:pt x="161788" y="915"/>
                    <a:pt x="150318" y="82"/>
                  </a:cubicBezTo>
                  <a:lnTo>
                    <a:pt x="150318" y="13124"/>
                  </a:lnTo>
                  <a:lnTo>
                    <a:pt x="157312" y="13124"/>
                  </a:lnTo>
                  <a:cubicBezTo>
                    <a:pt x="162347" y="13124"/>
                    <a:pt x="167103" y="13402"/>
                    <a:pt x="172138" y="13957"/>
                  </a:cubicBezTo>
                  <a:cubicBezTo>
                    <a:pt x="180251" y="14789"/>
                    <a:pt x="180531" y="15067"/>
                    <a:pt x="180531" y="21172"/>
                  </a:cubicBezTo>
                  <a:lnTo>
                    <a:pt x="180531" y="125786"/>
                  </a:lnTo>
                  <a:cubicBezTo>
                    <a:pt x="180531" y="166855"/>
                    <a:pt x="150038" y="180453"/>
                    <a:pt x="119545" y="180453"/>
                  </a:cubicBezTo>
                  <a:cubicBezTo>
                    <a:pt x="70589" y="180453"/>
                    <a:pt x="70030" y="144101"/>
                    <a:pt x="70030" y="128561"/>
                  </a:cubicBezTo>
                  <a:lnTo>
                    <a:pt x="70030" y="13124"/>
                  </a:lnTo>
                  <a:lnTo>
                    <a:pt x="100243" y="13124"/>
                  </a:lnTo>
                  <a:lnTo>
                    <a:pt x="100243" y="82"/>
                  </a:lnTo>
                  <a:cubicBezTo>
                    <a:pt x="89612" y="915"/>
                    <a:pt x="62197" y="915"/>
                    <a:pt x="50168" y="915"/>
                  </a:cubicBezTo>
                  <a:cubicBezTo>
                    <a:pt x="38139" y="915"/>
                    <a:pt x="10723" y="915"/>
                    <a:pt x="93" y="82"/>
                  </a:cubicBezTo>
                  <a:lnTo>
                    <a:pt x="93" y="13124"/>
                  </a:lnTo>
                  <a:lnTo>
                    <a:pt x="30306" y="13124"/>
                  </a:lnTo>
                  <a:lnTo>
                    <a:pt x="30306" y="126341"/>
                  </a:lnTo>
                  <a:cubicBezTo>
                    <a:pt x="30306" y="163248"/>
                    <a:pt x="60518" y="193495"/>
                    <a:pt x="118426" y="193495"/>
                  </a:cubicBezTo>
                  <a:cubicBezTo>
                    <a:pt x="171579" y="193495"/>
                    <a:pt x="195357" y="161028"/>
                    <a:pt x="195357" y="126896"/>
                  </a:cubicBezTo>
                  <a:lnTo>
                    <a:pt x="195357" y="21172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E3F5618F-2102-4E82-9DB3-F9B2B1B6298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872908" y="2540679"/>
              <a:ext cx="229673" cy="190360"/>
            </a:xfrm>
            <a:custGeom>
              <a:avLst/>
              <a:gdLst>
                <a:gd name="connsiteX0" fmla="*/ 73396 w 229673"/>
                <a:gd name="connsiteY0" fmla="*/ 3689 h 190360"/>
                <a:gd name="connsiteX1" fmla="*/ 64164 w 229673"/>
                <a:gd name="connsiteY1" fmla="*/ 82 h 190360"/>
                <a:gd name="connsiteX2" fmla="*/ 101 w 229673"/>
                <a:gd name="connsiteY2" fmla="*/ 82 h 190360"/>
                <a:gd name="connsiteX3" fmla="*/ 101 w 229673"/>
                <a:gd name="connsiteY3" fmla="*/ 13124 h 190360"/>
                <a:gd name="connsiteX4" fmla="*/ 30314 w 229673"/>
                <a:gd name="connsiteY4" fmla="*/ 13124 h 190360"/>
                <a:gd name="connsiteX5" fmla="*/ 30314 w 229673"/>
                <a:gd name="connsiteY5" fmla="*/ 169353 h 190360"/>
                <a:gd name="connsiteX6" fmla="*/ 22202 w 229673"/>
                <a:gd name="connsiteY6" fmla="*/ 176568 h 190360"/>
                <a:gd name="connsiteX7" fmla="*/ 7095 w 229673"/>
                <a:gd name="connsiteY7" fmla="*/ 177400 h 190360"/>
                <a:gd name="connsiteX8" fmla="*/ 101 w 229673"/>
                <a:gd name="connsiteY8" fmla="*/ 177400 h 190360"/>
                <a:gd name="connsiteX9" fmla="*/ 101 w 229673"/>
                <a:gd name="connsiteY9" fmla="*/ 190442 h 190360"/>
                <a:gd name="connsiteX10" fmla="*/ 37588 w 229673"/>
                <a:gd name="connsiteY10" fmla="*/ 189610 h 190360"/>
                <a:gd name="connsiteX11" fmla="*/ 75354 w 229673"/>
                <a:gd name="connsiteY11" fmla="*/ 190442 h 190360"/>
                <a:gd name="connsiteX12" fmla="*/ 75354 w 229673"/>
                <a:gd name="connsiteY12" fmla="*/ 177400 h 190360"/>
                <a:gd name="connsiteX13" fmla="*/ 68360 w 229673"/>
                <a:gd name="connsiteY13" fmla="*/ 177400 h 190360"/>
                <a:gd name="connsiteX14" fmla="*/ 53534 w 229673"/>
                <a:gd name="connsiteY14" fmla="*/ 176568 h 190360"/>
                <a:gd name="connsiteX15" fmla="*/ 45141 w 229673"/>
                <a:gd name="connsiteY15" fmla="*/ 169353 h 190360"/>
                <a:gd name="connsiteX16" fmla="*/ 45141 w 229673"/>
                <a:gd name="connsiteY16" fmla="*/ 24224 h 190360"/>
                <a:gd name="connsiteX17" fmla="*/ 184456 w 229673"/>
                <a:gd name="connsiteY17" fmla="*/ 186835 h 190360"/>
                <a:gd name="connsiteX18" fmla="*/ 192009 w 229673"/>
                <a:gd name="connsiteY18" fmla="*/ 190442 h 190360"/>
                <a:gd name="connsiteX19" fmla="*/ 199563 w 229673"/>
                <a:gd name="connsiteY19" fmla="*/ 181563 h 190360"/>
                <a:gd name="connsiteX20" fmla="*/ 199563 w 229673"/>
                <a:gd name="connsiteY20" fmla="*/ 21172 h 190360"/>
                <a:gd name="connsiteX21" fmla="*/ 207675 w 229673"/>
                <a:gd name="connsiteY21" fmla="*/ 13957 h 190360"/>
                <a:gd name="connsiteX22" fmla="*/ 222782 w 229673"/>
                <a:gd name="connsiteY22" fmla="*/ 13124 h 190360"/>
                <a:gd name="connsiteX23" fmla="*/ 229775 w 229673"/>
                <a:gd name="connsiteY23" fmla="*/ 13124 h 190360"/>
                <a:gd name="connsiteX24" fmla="*/ 229775 w 229673"/>
                <a:gd name="connsiteY24" fmla="*/ 82 h 190360"/>
                <a:gd name="connsiteX25" fmla="*/ 192289 w 229673"/>
                <a:gd name="connsiteY25" fmla="*/ 915 h 190360"/>
                <a:gd name="connsiteX26" fmla="*/ 154523 w 229673"/>
                <a:gd name="connsiteY26" fmla="*/ 82 h 190360"/>
                <a:gd name="connsiteX27" fmla="*/ 154523 w 229673"/>
                <a:gd name="connsiteY27" fmla="*/ 13124 h 190360"/>
                <a:gd name="connsiteX28" fmla="*/ 161517 w 229673"/>
                <a:gd name="connsiteY28" fmla="*/ 13124 h 190360"/>
                <a:gd name="connsiteX29" fmla="*/ 176343 w 229673"/>
                <a:gd name="connsiteY29" fmla="*/ 13957 h 190360"/>
                <a:gd name="connsiteX30" fmla="*/ 184736 w 229673"/>
                <a:gd name="connsiteY30" fmla="*/ 21172 h 190360"/>
                <a:gd name="connsiteX31" fmla="*/ 184736 w 229673"/>
                <a:gd name="connsiteY31" fmla="*/ 133556 h 190360"/>
                <a:gd name="connsiteX32" fmla="*/ 73396 w 229673"/>
                <a:gd name="connsiteY32" fmla="*/ 368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9673" h="190360">
                  <a:moveTo>
                    <a:pt x="73396" y="3689"/>
                  </a:moveTo>
                  <a:cubicBezTo>
                    <a:pt x="70318" y="360"/>
                    <a:pt x="70039" y="82"/>
                    <a:pt x="64164" y="82"/>
                  </a:cubicBezTo>
                  <a:lnTo>
                    <a:pt x="101" y="82"/>
                  </a:lnTo>
                  <a:lnTo>
                    <a:pt x="101" y="13124"/>
                  </a:lnTo>
                  <a:lnTo>
                    <a:pt x="30314" y="13124"/>
                  </a:lnTo>
                  <a:lnTo>
                    <a:pt x="30314" y="169353"/>
                  </a:lnTo>
                  <a:cubicBezTo>
                    <a:pt x="30314" y="175458"/>
                    <a:pt x="30035" y="175735"/>
                    <a:pt x="22202" y="176568"/>
                  </a:cubicBezTo>
                  <a:cubicBezTo>
                    <a:pt x="15488" y="177400"/>
                    <a:pt x="14928" y="177400"/>
                    <a:pt x="7095" y="177400"/>
                  </a:cubicBezTo>
                  <a:lnTo>
                    <a:pt x="101" y="177400"/>
                  </a:lnTo>
                  <a:lnTo>
                    <a:pt x="101" y="190442"/>
                  </a:lnTo>
                  <a:cubicBezTo>
                    <a:pt x="10732" y="189610"/>
                    <a:pt x="26678" y="189610"/>
                    <a:pt x="37588" y="189610"/>
                  </a:cubicBezTo>
                  <a:cubicBezTo>
                    <a:pt x="49337" y="189610"/>
                    <a:pt x="63884" y="189610"/>
                    <a:pt x="75354" y="190442"/>
                  </a:cubicBezTo>
                  <a:lnTo>
                    <a:pt x="75354" y="177400"/>
                  </a:lnTo>
                  <a:lnTo>
                    <a:pt x="68360" y="177400"/>
                  </a:lnTo>
                  <a:cubicBezTo>
                    <a:pt x="63325" y="177400"/>
                    <a:pt x="58569" y="177123"/>
                    <a:pt x="53534" y="176568"/>
                  </a:cubicBezTo>
                  <a:cubicBezTo>
                    <a:pt x="45421" y="175735"/>
                    <a:pt x="45141" y="175458"/>
                    <a:pt x="45141" y="169353"/>
                  </a:cubicBezTo>
                  <a:lnTo>
                    <a:pt x="45141" y="24224"/>
                  </a:lnTo>
                  <a:lnTo>
                    <a:pt x="184456" y="186835"/>
                  </a:lnTo>
                  <a:cubicBezTo>
                    <a:pt x="187254" y="190165"/>
                    <a:pt x="187533" y="190442"/>
                    <a:pt x="192009" y="190442"/>
                  </a:cubicBezTo>
                  <a:cubicBezTo>
                    <a:pt x="199563" y="190442"/>
                    <a:pt x="199563" y="187945"/>
                    <a:pt x="199563" y="181563"/>
                  </a:cubicBezTo>
                  <a:lnTo>
                    <a:pt x="199563" y="21172"/>
                  </a:lnTo>
                  <a:cubicBezTo>
                    <a:pt x="199563" y="15067"/>
                    <a:pt x="199842" y="14789"/>
                    <a:pt x="207675" y="13957"/>
                  </a:cubicBezTo>
                  <a:cubicBezTo>
                    <a:pt x="214389" y="13124"/>
                    <a:pt x="214949" y="13124"/>
                    <a:pt x="222782" y="13124"/>
                  </a:cubicBezTo>
                  <a:lnTo>
                    <a:pt x="229775" y="13124"/>
                  </a:lnTo>
                  <a:lnTo>
                    <a:pt x="229775" y="82"/>
                  </a:lnTo>
                  <a:cubicBezTo>
                    <a:pt x="219145" y="915"/>
                    <a:pt x="203199" y="915"/>
                    <a:pt x="192289" y="915"/>
                  </a:cubicBezTo>
                  <a:cubicBezTo>
                    <a:pt x="180540" y="915"/>
                    <a:pt x="165993" y="915"/>
                    <a:pt x="154523" y="82"/>
                  </a:cubicBezTo>
                  <a:lnTo>
                    <a:pt x="154523" y="13124"/>
                  </a:lnTo>
                  <a:lnTo>
                    <a:pt x="161517" y="13124"/>
                  </a:lnTo>
                  <a:cubicBezTo>
                    <a:pt x="166552" y="13124"/>
                    <a:pt x="171308" y="13402"/>
                    <a:pt x="176343" y="13957"/>
                  </a:cubicBezTo>
                  <a:cubicBezTo>
                    <a:pt x="184456" y="14789"/>
                    <a:pt x="184736" y="15067"/>
                    <a:pt x="184736" y="21172"/>
                  </a:cubicBezTo>
                  <a:lnTo>
                    <a:pt x="184736" y="133556"/>
                  </a:lnTo>
                  <a:lnTo>
                    <a:pt x="73396" y="368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86129D4B-7727-4BE0-BB00-D55CC6ABED7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123003" y="2540679"/>
              <a:ext cx="103507" cy="190360"/>
            </a:xfrm>
            <a:custGeom>
              <a:avLst/>
              <a:gdLst>
                <a:gd name="connsiteX0" fmla="*/ 71726 w 103507"/>
                <a:gd name="connsiteY0" fmla="*/ 13124 h 190360"/>
                <a:gd name="connsiteX1" fmla="*/ 103618 w 103507"/>
                <a:gd name="connsiteY1" fmla="*/ 13124 h 190360"/>
                <a:gd name="connsiteX2" fmla="*/ 103618 w 103507"/>
                <a:gd name="connsiteY2" fmla="*/ 82 h 190360"/>
                <a:gd name="connsiteX3" fmla="*/ 51864 w 103507"/>
                <a:gd name="connsiteY3" fmla="*/ 915 h 190360"/>
                <a:gd name="connsiteX4" fmla="*/ 110 w 103507"/>
                <a:gd name="connsiteY4" fmla="*/ 82 h 190360"/>
                <a:gd name="connsiteX5" fmla="*/ 110 w 103507"/>
                <a:gd name="connsiteY5" fmla="*/ 13124 h 190360"/>
                <a:gd name="connsiteX6" fmla="*/ 32002 w 103507"/>
                <a:gd name="connsiteY6" fmla="*/ 13124 h 190360"/>
                <a:gd name="connsiteX7" fmla="*/ 32002 w 103507"/>
                <a:gd name="connsiteY7" fmla="*/ 177400 h 190360"/>
                <a:gd name="connsiteX8" fmla="*/ 110 w 103507"/>
                <a:gd name="connsiteY8" fmla="*/ 177400 h 190360"/>
                <a:gd name="connsiteX9" fmla="*/ 110 w 103507"/>
                <a:gd name="connsiteY9" fmla="*/ 190442 h 190360"/>
                <a:gd name="connsiteX10" fmla="*/ 51864 w 103507"/>
                <a:gd name="connsiteY10" fmla="*/ 189610 h 190360"/>
                <a:gd name="connsiteX11" fmla="*/ 103618 w 103507"/>
                <a:gd name="connsiteY11" fmla="*/ 190442 h 190360"/>
                <a:gd name="connsiteX12" fmla="*/ 103618 w 103507"/>
                <a:gd name="connsiteY12" fmla="*/ 177400 h 190360"/>
                <a:gd name="connsiteX13" fmla="*/ 71726 w 103507"/>
                <a:gd name="connsiteY13" fmla="*/ 177400 h 190360"/>
                <a:gd name="connsiteX14" fmla="*/ 71726 w 103507"/>
                <a:gd name="connsiteY14" fmla="*/ 13124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07" h="190360">
                  <a:moveTo>
                    <a:pt x="71726" y="13124"/>
                  </a:moveTo>
                  <a:lnTo>
                    <a:pt x="103618" y="13124"/>
                  </a:lnTo>
                  <a:lnTo>
                    <a:pt x="103618" y="82"/>
                  </a:lnTo>
                  <a:cubicBezTo>
                    <a:pt x="92148" y="915"/>
                    <a:pt x="64732" y="915"/>
                    <a:pt x="51864" y="915"/>
                  </a:cubicBezTo>
                  <a:cubicBezTo>
                    <a:pt x="38996" y="915"/>
                    <a:pt x="11580" y="915"/>
                    <a:pt x="110" y="82"/>
                  </a:cubicBezTo>
                  <a:lnTo>
                    <a:pt x="110" y="13124"/>
                  </a:lnTo>
                  <a:lnTo>
                    <a:pt x="32002" y="13124"/>
                  </a:lnTo>
                  <a:lnTo>
                    <a:pt x="32002" y="177400"/>
                  </a:lnTo>
                  <a:lnTo>
                    <a:pt x="110" y="177400"/>
                  </a:lnTo>
                  <a:lnTo>
                    <a:pt x="110" y="190442"/>
                  </a:lnTo>
                  <a:cubicBezTo>
                    <a:pt x="11580" y="189610"/>
                    <a:pt x="38996" y="189610"/>
                    <a:pt x="51864" y="189610"/>
                  </a:cubicBezTo>
                  <a:cubicBezTo>
                    <a:pt x="64732" y="189610"/>
                    <a:pt x="92148" y="189610"/>
                    <a:pt x="103618" y="190442"/>
                  </a:cubicBezTo>
                  <a:lnTo>
                    <a:pt x="103618" y="177400"/>
                  </a:lnTo>
                  <a:lnTo>
                    <a:pt x="71726" y="177400"/>
                  </a:lnTo>
                  <a:lnTo>
                    <a:pt x="71726" y="1312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5EF1B818-8306-4BDA-86AB-A96FC82D138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243046" y="2540679"/>
              <a:ext cx="228275" cy="192580"/>
            </a:xfrm>
            <a:custGeom>
              <a:avLst/>
              <a:gdLst>
                <a:gd name="connsiteX0" fmla="*/ 199856 w 228275"/>
                <a:gd name="connsiteY0" fmla="*/ 19229 h 192580"/>
                <a:gd name="connsiteX1" fmla="*/ 223075 w 228275"/>
                <a:gd name="connsiteY1" fmla="*/ 13124 h 192580"/>
                <a:gd name="connsiteX2" fmla="*/ 228390 w 228275"/>
                <a:gd name="connsiteY2" fmla="*/ 13124 h 192580"/>
                <a:gd name="connsiteX3" fmla="*/ 228390 w 228275"/>
                <a:gd name="connsiteY3" fmla="*/ 82 h 192580"/>
                <a:gd name="connsiteX4" fmla="*/ 196778 w 228275"/>
                <a:gd name="connsiteY4" fmla="*/ 915 h 192580"/>
                <a:gd name="connsiteX5" fmla="*/ 160131 w 228275"/>
                <a:gd name="connsiteY5" fmla="*/ 82 h 192580"/>
                <a:gd name="connsiteX6" fmla="*/ 160131 w 228275"/>
                <a:gd name="connsiteY6" fmla="*/ 13124 h 192580"/>
                <a:gd name="connsiteX7" fmla="*/ 184749 w 228275"/>
                <a:gd name="connsiteY7" fmla="*/ 16454 h 192580"/>
                <a:gd name="connsiteX8" fmla="*/ 183630 w 228275"/>
                <a:gd name="connsiteY8" fmla="*/ 19784 h 192580"/>
                <a:gd name="connsiteX9" fmla="*/ 127121 w 228275"/>
                <a:gd name="connsiteY9" fmla="*/ 146043 h 192580"/>
                <a:gd name="connsiteX10" fmla="*/ 67534 w 228275"/>
                <a:gd name="connsiteY10" fmla="*/ 13124 h 192580"/>
                <a:gd name="connsiteX11" fmla="*/ 93831 w 228275"/>
                <a:gd name="connsiteY11" fmla="*/ 13124 h 192580"/>
                <a:gd name="connsiteX12" fmla="*/ 93831 w 228275"/>
                <a:gd name="connsiteY12" fmla="*/ 82 h 192580"/>
                <a:gd name="connsiteX13" fmla="*/ 44315 w 228275"/>
                <a:gd name="connsiteY13" fmla="*/ 915 h 192580"/>
                <a:gd name="connsiteX14" fmla="*/ 115 w 228275"/>
                <a:gd name="connsiteY14" fmla="*/ 82 h 192580"/>
                <a:gd name="connsiteX15" fmla="*/ 115 w 228275"/>
                <a:gd name="connsiteY15" fmla="*/ 13124 h 192580"/>
                <a:gd name="connsiteX16" fmla="*/ 25852 w 228275"/>
                <a:gd name="connsiteY16" fmla="*/ 13124 h 192580"/>
                <a:gd name="connsiteX17" fmla="*/ 103062 w 228275"/>
                <a:gd name="connsiteY17" fmla="*/ 185447 h 192580"/>
                <a:gd name="connsiteX18" fmla="*/ 114252 w 228275"/>
                <a:gd name="connsiteY18" fmla="*/ 192662 h 192580"/>
                <a:gd name="connsiteX19" fmla="*/ 125442 w 228275"/>
                <a:gd name="connsiteY19" fmla="*/ 186002 h 192580"/>
                <a:gd name="connsiteX20" fmla="*/ 199856 w 228275"/>
                <a:gd name="connsiteY20" fmla="*/ 19229 h 19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275" h="192580">
                  <a:moveTo>
                    <a:pt x="199856" y="19229"/>
                  </a:moveTo>
                  <a:cubicBezTo>
                    <a:pt x="201534" y="15622"/>
                    <a:pt x="202653" y="13124"/>
                    <a:pt x="223075" y="13124"/>
                  </a:cubicBezTo>
                  <a:lnTo>
                    <a:pt x="228390" y="13124"/>
                  </a:lnTo>
                  <a:lnTo>
                    <a:pt x="228390" y="82"/>
                  </a:lnTo>
                  <a:cubicBezTo>
                    <a:pt x="217760" y="360"/>
                    <a:pt x="204332" y="915"/>
                    <a:pt x="196778" y="915"/>
                  </a:cubicBezTo>
                  <a:cubicBezTo>
                    <a:pt x="185588" y="915"/>
                    <a:pt x="171041" y="915"/>
                    <a:pt x="160131" y="82"/>
                  </a:cubicBezTo>
                  <a:lnTo>
                    <a:pt x="160131" y="13124"/>
                  </a:lnTo>
                  <a:cubicBezTo>
                    <a:pt x="162649" y="13124"/>
                    <a:pt x="184749" y="13124"/>
                    <a:pt x="184749" y="16454"/>
                  </a:cubicBezTo>
                  <a:cubicBezTo>
                    <a:pt x="184749" y="17564"/>
                    <a:pt x="183910" y="18952"/>
                    <a:pt x="183630" y="19784"/>
                  </a:cubicBezTo>
                  <a:lnTo>
                    <a:pt x="127121" y="146043"/>
                  </a:lnTo>
                  <a:lnTo>
                    <a:pt x="67534" y="13124"/>
                  </a:lnTo>
                  <a:lnTo>
                    <a:pt x="93831" y="13124"/>
                  </a:lnTo>
                  <a:lnTo>
                    <a:pt x="93831" y="82"/>
                  </a:lnTo>
                  <a:cubicBezTo>
                    <a:pt x="83200" y="915"/>
                    <a:pt x="56344" y="915"/>
                    <a:pt x="44315" y="915"/>
                  </a:cubicBezTo>
                  <a:cubicBezTo>
                    <a:pt x="33405" y="915"/>
                    <a:pt x="9906" y="915"/>
                    <a:pt x="115" y="82"/>
                  </a:cubicBezTo>
                  <a:lnTo>
                    <a:pt x="115" y="13124"/>
                  </a:lnTo>
                  <a:lnTo>
                    <a:pt x="25852" y="13124"/>
                  </a:lnTo>
                  <a:lnTo>
                    <a:pt x="103062" y="185447"/>
                  </a:lnTo>
                  <a:cubicBezTo>
                    <a:pt x="105300" y="190442"/>
                    <a:pt x="106419" y="192662"/>
                    <a:pt x="114252" y="192662"/>
                  </a:cubicBezTo>
                  <a:cubicBezTo>
                    <a:pt x="118728" y="192662"/>
                    <a:pt x="122365" y="192662"/>
                    <a:pt x="125442" y="186002"/>
                  </a:cubicBezTo>
                  <a:lnTo>
                    <a:pt x="199856" y="1922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E52C0C3-9CEC-4826-B91F-C13102B836E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489908" y="2542344"/>
              <a:ext cx="191348" cy="188695"/>
            </a:xfrm>
            <a:custGeom>
              <a:avLst/>
              <a:gdLst>
                <a:gd name="connsiteX0" fmla="*/ 191472 w 191348"/>
                <a:gd name="connsiteY0" fmla="*/ 112744 h 188695"/>
                <a:gd name="connsiteX1" fmla="*/ 178324 w 191348"/>
                <a:gd name="connsiteY1" fmla="*/ 112744 h 188695"/>
                <a:gd name="connsiteX2" fmla="*/ 112583 w 191348"/>
                <a:gd name="connsiteY2" fmla="*/ 175735 h 188695"/>
                <a:gd name="connsiteX3" fmla="*/ 70061 w 191348"/>
                <a:gd name="connsiteY3" fmla="*/ 175735 h 188695"/>
                <a:gd name="connsiteX4" fmla="*/ 70061 w 191348"/>
                <a:gd name="connsiteY4" fmla="*/ 97482 h 188695"/>
                <a:gd name="connsiteX5" fmla="*/ 85447 w 191348"/>
                <a:gd name="connsiteY5" fmla="*/ 97482 h 188695"/>
                <a:gd name="connsiteX6" fmla="*/ 115100 w 191348"/>
                <a:gd name="connsiteY6" fmla="*/ 129949 h 188695"/>
                <a:gd name="connsiteX7" fmla="*/ 128249 w 191348"/>
                <a:gd name="connsiteY7" fmla="*/ 129949 h 188695"/>
                <a:gd name="connsiteX8" fmla="*/ 128249 w 191348"/>
                <a:gd name="connsiteY8" fmla="*/ 51973 h 188695"/>
                <a:gd name="connsiteX9" fmla="*/ 115100 w 191348"/>
                <a:gd name="connsiteY9" fmla="*/ 51973 h 188695"/>
                <a:gd name="connsiteX10" fmla="*/ 85447 w 191348"/>
                <a:gd name="connsiteY10" fmla="*/ 84440 h 188695"/>
                <a:gd name="connsiteX11" fmla="*/ 70061 w 191348"/>
                <a:gd name="connsiteY11" fmla="*/ 84440 h 188695"/>
                <a:gd name="connsiteX12" fmla="*/ 70061 w 191348"/>
                <a:gd name="connsiteY12" fmla="*/ 13124 h 188695"/>
                <a:gd name="connsiteX13" fmla="*/ 112583 w 191348"/>
                <a:gd name="connsiteY13" fmla="*/ 13124 h 188695"/>
                <a:gd name="connsiteX14" fmla="*/ 169372 w 191348"/>
                <a:gd name="connsiteY14" fmla="*/ 66958 h 188695"/>
                <a:gd name="connsiteX15" fmla="*/ 182520 w 191348"/>
                <a:gd name="connsiteY15" fmla="*/ 66958 h 188695"/>
                <a:gd name="connsiteX16" fmla="*/ 173848 w 191348"/>
                <a:gd name="connsiteY16" fmla="*/ 82 h 188695"/>
                <a:gd name="connsiteX17" fmla="*/ 123 w 191348"/>
                <a:gd name="connsiteY17" fmla="*/ 82 h 188695"/>
                <a:gd name="connsiteX18" fmla="*/ 123 w 191348"/>
                <a:gd name="connsiteY18" fmla="*/ 13124 h 188695"/>
                <a:gd name="connsiteX19" fmla="*/ 30336 w 191348"/>
                <a:gd name="connsiteY19" fmla="*/ 13124 h 188695"/>
                <a:gd name="connsiteX20" fmla="*/ 30336 w 191348"/>
                <a:gd name="connsiteY20" fmla="*/ 175735 h 188695"/>
                <a:gd name="connsiteX21" fmla="*/ 123 w 191348"/>
                <a:gd name="connsiteY21" fmla="*/ 175735 h 188695"/>
                <a:gd name="connsiteX22" fmla="*/ 123 w 191348"/>
                <a:gd name="connsiteY22" fmla="*/ 188777 h 188695"/>
                <a:gd name="connsiteX23" fmla="*/ 178603 w 191348"/>
                <a:gd name="connsiteY23" fmla="*/ 188777 h 188695"/>
                <a:gd name="connsiteX24" fmla="*/ 191472 w 191348"/>
                <a:gd name="connsiteY24" fmla="*/ 112744 h 1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1348" h="188695">
                  <a:moveTo>
                    <a:pt x="191472" y="112744"/>
                  </a:moveTo>
                  <a:lnTo>
                    <a:pt x="178324" y="112744"/>
                  </a:lnTo>
                  <a:cubicBezTo>
                    <a:pt x="172169" y="151038"/>
                    <a:pt x="164336" y="175735"/>
                    <a:pt x="112583" y="175735"/>
                  </a:cubicBezTo>
                  <a:lnTo>
                    <a:pt x="70061" y="175735"/>
                  </a:lnTo>
                  <a:lnTo>
                    <a:pt x="70061" y="97482"/>
                  </a:lnTo>
                  <a:lnTo>
                    <a:pt x="85447" y="97482"/>
                  </a:lnTo>
                  <a:cubicBezTo>
                    <a:pt x="112303" y="97482"/>
                    <a:pt x="115100" y="109414"/>
                    <a:pt x="115100" y="129949"/>
                  </a:cubicBezTo>
                  <a:lnTo>
                    <a:pt x="128249" y="129949"/>
                  </a:lnTo>
                  <a:lnTo>
                    <a:pt x="128249" y="51973"/>
                  </a:lnTo>
                  <a:lnTo>
                    <a:pt x="115100" y="51973"/>
                  </a:lnTo>
                  <a:cubicBezTo>
                    <a:pt x="115100" y="72508"/>
                    <a:pt x="112583" y="84440"/>
                    <a:pt x="85447" y="84440"/>
                  </a:cubicBezTo>
                  <a:lnTo>
                    <a:pt x="70061" y="84440"/>
                  </a:lnTo>
                  <a:lnTo>
                    <a:pt x="70061" y="13124"/>
                  </a:lnTo>
                  <a:lnTo>
                    <a:pt x="112583" y="13124"/>
                  </a:lnTo>
                  <a:cubicBezTo>
                    <a:pt x="157622" y="13124"/>
                    <a:pt x="164896" y="33381"/>
                    <a:pt x="169372" y="66958"/>
                  </a:cubicBezTo>
                  <a:lnTo>
                    <a:pt x="182520" y="66958"/>
                  </a:lnTo>
                  <a:lnTo>
                    <a:pt x="173848" y="82"/>
                  </a:lnTo>
                  <a:lnTo>
                    <a:pt x="123" y="82"/>
                  </a:lnTo>
                  <a:lnTo>
                    <a:pt x="123" y="13124"/>
                  </a:lnTo>
                  <a:lnTo>
                    <a:pt x="30336" y="13124"/>
                  </a:lnTo>
                  <a:lnTo>
                    <a:pt x="30336" y="175735"/>
                  </a:lnTo>
                  <a:lnTo>
                    <a:pt x="123" y="175735"/>
                  </a:lnTo>
                  <a:lnTo>
                    <a:pt x="123" y="188777"/>
                  </a:lnTo>
                  <a:lnTo>
                    <a:pt x="178603" y="188777"/>
                  </a:lnTo>
                  <a:lnTo>
                    <a:pt x="191472" y="11274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289EEF88-6B3C-44BE-99D8-07D7D3C1430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701272" y="2540679"/>
              <a:ext cx="229114" cy="193412"/>
            </a:xfrm>
            <a:custGeom>
              <a:avLst/>
              <a:gdLst>
                <a:gd name="connsiteX0" fmla="*/ 68390 w 229114"/>
                <a:gd name="connsiteY0" fmla="*/ 90267 h 193412"/>
                <a:gd name="connsiteX1" fmla="*/ 68390 w 229114"/>
                <a:gd name="connsiteY1" fmla="*/ 13124 h 193412"/>
                <a:gd name="connsiteX2" fmla="*/ 101400 w 229114"/>
                <a:gd name="connsiteY2" fmla="*/ 13124 h 193412"/>
                <a:gd name="connsiteX3" fmla="*/ 146999 w 229114"/>
                <a:gd name="connsiteY3" fmla="*/ 51696 h 193412"/>
                <a:gd name="connsiteX4" fmla="*/ 100841 w 229114"/>
                <a:gd name="connsiteY4" fmla="*/ 90267 h 193412"/>
                <a:gd name="connsiteX5" fmla="*/ 68390 w 229114"/>
                <a:gd name="connsiteY5" fmla="*/ 90267 h 193412"/>
                <a:gd name="connsiteX6" fmla="*/ 143083 w 229114"/>
                <a:gd name="connsiteY6" fmla="*/ 96095 h 193412"/>
                <a:gd name="connsiteX7" fmla="*/ 189801 w 229114"/>
                <a:gd name="connsiteY7" fmla="*/ 51418 h 193412"/>
                <a:gd name="connsiteX8" fmla="*/ 106436 w 229114"/>
                <a:gd name="connsiteY8" fmla="*/ 82 h 193412"/>
                <a:gd name="connsiteX9" fmla="*/ 131 w 229114"/>
                <a:gd name="connsiteY9" fmla="*/ 82 h 193412"/>
                <a:gd name="connsiteX10" fmla="*/ 131 w 229114"/>
                <a:gd name="connsiteY10" fmla="*/ 13124 h 193412"/>
                <a:gd name="connsiteX11" fmla="*/ 30344 w 229114"/>
                <a:gd name="connsiteY11" fmla="*/ 13124 h 193412"/>
                <a:gd name="connsiteX12" fmla="*/ 30344 w 229114"/>
                <a:gd name="connsiteY12" fmla="*/ 177400 h 193412"/>
                <a:gd name="connsiteX13" fmla="*/ 131 w 229114"/>
                <a:gd name="connsiteY13" fmla="*/ 177400 h 193412"/>
                <a:gd name="connsiteX14" fmla="*/ 131 w 229114"/>
                <a:gd name="connsiteY14" fmla="*/ 190442 h 193412"/>
                <a:gd name="connsiteX15" fmla="*/ 49367 w 229114"/>
                <a:gd name="connsiteY15" fmla="*/ 189610 h 193412"/>
                <a:gd name="connsiteX16" fmla="*/ 98603 w 229114"/>
                <a:gd name="connsiteY16" fmla="*/ 190442 h 193412"/>
                <a:gd name="connsiteX17" fmla="*/ 98603 w 229114"/>
                <a:gd name="connsiteY17" fmla="*/ 177400 h 193412"/>
                <a:gd name="connsiteX18" fmla="*/ 68390 w 229114"/>
                <a:gd name="connsiteY18" fmla="*/ 177400 h 193412"/>
                <a:gd name="connsiteX19" fmla="*/ 68390 w 229114"/>
                <a:gd name="connsiteY19" fmla="*/ 100257 h 193412"/>
                <a:gd name="connsiteX20" fmla="*/ 101120 w 229114"/>
                <a:gd name="connsiteY20" fmla="*/ 100257 h 193412"/>
                <a:gd name="connsiteX21" fmla="*/ 126018 w 229114"/>
                <a:gd name="connsiteY21" fmla="*/ 109692 h 193412"/>
                <a:gd name="connsiteX22" fmla="*/ 134970 w 229114"/>
                <a:gd name="connsiteY22" fmla="*/ 144933 h 193412"/>
                <a:gd name="connsiteX23" fmla="*/ 154552 w 229114"/>
                <a:gd name="connsiteY23" fmla="*/ 186280 h 193412"/>
                <a:gd name="connsiteX24" fmla="*/ 195676 w 229114"/>
                <a:gd name="connsiteY24" fmla="*/ 193495 h 193412"/>
                <a:gd name="connsiteX25" fmla="*/ 229245 w 229114"/>
                <a:gd name="connsiteY25" fmla="*/ 164080 h 193412"/>
                <a:gd name="connsiteX26" fmla="*/ 222531 w 229114"/>
                <a:gd name="connsiteY26" fmla="*/ 157976 h 193412"/>
                <a:gd name="connsiteX27" fmla="*/ 216097 w 229114"/>
                <a:gd name="connsiteY27" fmla="*/ 164358 h 193412"/>
                <a:gd name="connsiteX28" fmla="*/ 198193 w 229114"/>
                <a:gd name="connsiteY28" fmla="*/ 183505 h 193412"/>
                <a:gd name="connsiteX29" fmla="*/ 177492 w 229114"/>
                <a:gd name="connsiteY29" fmla="*/ 152148 h 193412"/>
                <a:gd name="connsiteX30" fmla="*/ 174415 w 229114"/>
                <a:gd name="connsiteY30" fmla="*/ 128561 h 193412"/>
                <a:gd name="connsiteX31" fmla="*/ 143083 w 229114"/>
                <a:gd name="connsiteY31" fmla="*/ 96095 h 19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9114" h="193412">
                  <a:moveTo>
                    <a:pt x="68390" y="90267"/>
                  </a:moveTo>
                  <a:lnTo>
                    <a:pt x="68390" y="13124"/>
                  </a:lnTo>
                  <a:lnTo>
                    <a:pt x="101400" y="13124"/>
                  </a:lnTo>
                  <a:cubicBezTo>
                    <a:pt x="146440" y="13124"/>
                    <a:pt x="146999" y="34769"/>
                    <a:pt x="146999" y="51696"/>
                  </a:cubicBezTo>
                  <a:cubicBezTo>
                    <a:pt x="146999" y="67235"/>
                    <a:pt x="146999" y="90267"/>
                    <a:pt x="100841" y="90267"/>
                  </a:cubicBezTo>
                  <a:lnTo>
                    <a:pt x="68390" y="90267"/>
                  </a:lnTo>
                  <a:close/>
                  <a:moveTo>
                    <a:pt x="143083" y="96095"/>
                  </a:moveTo>
                  <a:cubicBezTo>
                    <a:pt x="175534" y="87770"/>
                    <a:pt x="189801" y="69733"/>
                    <a:pt x="189801" y="51418"/>
                  </a:cubicBezTo>
                  <a:cubicBezTo>
                    <a:pt x="189801" y="23392"/>
                    <a:pt x="159028" y="82"/>
                    <a:pt x="106436" y="82"/>
                  </a:cubicBezTo>
                  <a:lnTo>
                    <a:pt x="131" y="82"/>
                  </a:lnTo>
                  <a:lnTo>
                    <a:pt x="131" y="13124"/>
                  </a:lnTo>
                  <a:lnTo>
                    <a:pt x="30344" y="13124"/>
                  </a:lnTo>
                  <a:lnTo>
                    <a:pt x="30344" y="177400"/>
                  </a:lnTo>
                  <a:lnTo>
                    <a:pt x="131" y="177400"/>
                  </a:lnTo>
                  <a:lnTo>
                    <a:pt x="131" y="190442"/>
                  </a:lnTo>
                  <a:cubicBezTo>
                    <a:pt x="10202" y="189610"/>
                    <a:pt x="37617" y="189610"/>
                    <a:pt x="49367" y="189610"/>
                  </a:cubicBezTo>
                  <a:cubicBezTo>
                    <a:pt x="61116" y="189610"/>
                    <a:pt x="88532" y="189610"/>
                    <a:pt x="98603" y="190442"/>
                  </a:cubicBezTo>
                  <a:lnTo>
                    <a:pt x="98603" y="177400"/>
                  </a:lnTo>
                  <a:lnTo>
                    <a:pt x="68390" y="177400"/>
                  </a:lnTo>
                  <a:lnTo>
                    <a:pt x="68390" y="100257"/>
                  </a:lnTo>
                  <a:lnTo>
                    <a:pt x="101120" y="100257"/>
                  </a:lnTo>
                  <a:cubicBezTo>
                    <a:pt x="105037" y="100257"/>
                    <a:pt x="117346" y="100257"/>
                    <a:pt x="126018" y="109692"/>
                  </a:cubicBezTo>
                  <a:cubicBezTo>
                    <a:pt x="134970" y="119404"/>
                    <a:pt x="134970" y="124676"/>
                    <a:pt x="134970" y="144933"/>
                  </a:cubicBezTo>
                  <a:cubicBezTo>
                    <a:pt x="134970" y="163248"/>
                    <a:pt x="134970" y="176845"/>
                    <a:pt x="154552" y="186280"/>
                  </a:cubicBezTo>
                  <a:cubicBezTo>
                    <a:pt x="166861" y="192385"/>
                    <a:pt x="184206" y="193495"/>
                    <a:pt x="195676" y="193495"/>
                  </a:cubicBezTo>
                  <a:cubicBezTo>
                    <a:pt x="225609" y="193495"/>
                    <a:pt x="229245" y="168520"/>
                    <a:pt x="229245" y="164080"/>
                  </a:cubicBezTo>
                  <a:cubicBezTo>
                    <a:pt x="229245" y="157976"/>
                    <a:pt x="225329" y="157976"/>
                    <a:pt x="222531" y="157976"/>
                  </a:cubicBezTo>
                  <a:cubicBezTo>
                    <a:pt x="216657" y="157976"/>
                    <a:pt x="216377" y="160751"/>
                    <a:pt x="216097" y="164358"/>
                  </a:cubicBezTo>
                  <a:cubicBezTo>
                    <a:pt x="214698" y="177400"/>
                    <a:pt x="206586" y="183505"/>
                    <a:pt x="198193" y="183505"/>
                  </a:cubicBezTo>
                  <a:cubicBezTo>
                    <a:pt x="181408" y="183505"/>
                    <a:pt x="178891" y="163803"/>
                    <a:pt x="177492" y="152148"/>
                  </a:cubicBezTo>
                  <a:cubicBezTo>
                    <a:pt x="176932" y="149096"/>
                    <a:pt x="174694" y="129949"/>
                    <a:pt x="174415" y="128561"/>
                  </a:cubicBezTo>
                  <a:cubicBezTo>
                    <a:pt x="170498" y="109137"/>
                    <a:pt x="155112" y="100535"/>
                    <a:pt x="143083" y="9609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42B879A-CFE2-40E3-8077-A822F820B0A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949548" y="2537627"/>
              <a:ext cx="142672" cy="196465"/>
            </a:xfrm>
            <a:custGeom>
              <a:avLst/>
              <a:gdLst>
                <a:gd name="connsiteX0" fmla="*/ 94695 w 142672"/>
                <a:gd name="connsiteY0" fmla="*/ 78613 h 196465"/>
                <a:gd name="connsiteX1" fmla="*/ 54131 w 142672"/>
                <a:gd name="connsiteY1" fmla="*/ 70010 h 196465"/>
                <a:gd name="connsiteX2" fmla="*/ 27275 w 142672"/>
                <a:gd name="connsiteY2" fmla="*/ 41151 h 196465"/>
                <a:gd name="connsiteX3" fmla="*/ 63083 w 142672"/>
                <a:gd name="connsiteY3" fmla="*/ 12014 h 196465"/>
                <a:gd name="connsiteX4" fmla="*/ 120152 w 142672"/>
                <a:gd name="connsiteY4" fmla="*/ 59188 h 196465"/>
                <a:gd name="connsiteX5" fmla="*/ 127146 w 142672"/>
                <a:gd name="connsiteY5" fmla="*/ 66403 h 196465"/>
                <a:gd name="connsiteX6" fmla="*/ 133860 w 142672"/>
                <a:gd name="connsiteY6" fmla="*/ 58633 h 196465"/>
                <a:gd name="connsiteX7" fmla="*/ 133860 w 142672"/>
                <a:gd name="connsiteY7" fmla="*/ 7852 h 196465"/>
                <a:gd name="connsiteX8" fmla="*/ 128824 w 142672"/>
                <a:gd name="connsiteY8" fmla="*/ 82 h 196465"/>
                <a:gd name="connsiteX9" fmla="*/ 123229 w 142672"/>
                <a:gd name="connsiteY9" fmla="*/ 3135 h 196465"/>
                <a:gd name="connsiteX10" fmla="*/ 110640 w 142672"/>
                <a:gd name="connsiteY10" fmla="*/ 15344 h 196465"/>
                <a:gd name="connsiteX11" fmla="*/ 62803 w 142672"/>
                <a:gd name="connsiteY11" fmla="*/ 82 h 196465"/>
                <a:gd name="connsiteX12" fmla="*/ 140 w 142672"/>
                <a:gd name="connsiteY12" fmla="*/ 55858 h 196465"/>
                <a:gd name="connsiteX13" fmla="*/ 15246 w 142672"/>
                <a:gd name="connsiteY13" fmla="*/ 92765 h 196465"/>
                <a:gd name="connsiteX14" fmla="*/ 68958 w 142672"/>
                <a:gd name="connsiteY14" fmla="*/ 114964 h 196465"/>
                <a:gd name="connsiteX15" fmla="*/ 104486 w 142672"/>
                <a:gd name="connsiteY15" fmla="*/ 126896 h 196465"/>
                <a:gd name="connsiteX16" fmla="*/ 115676 w 142672"/>
                <a:gd name="connsiteY16" fmla="*/ 151038 h 196465"/>
                <a:gd name="connsiteX17" fmla="*/ 79309 w 142672"/>
                <a:gd name="connsiteY17" fmla="*/ 183505 h 196465"/>
                <a:gd name="connsiteX18" fmla="*/ 13288 w 142672"/>
                <a:gd name="connsiteY18" fmla="*/ 136609 h 196465"/>
                <a:gd name="connsiteX19" fmla="*/ 6854 w 142672"/>
                <a:gd name="connsiteY19" fmla="*/ 130226 h 196465"/>
                <a:gd name="connsiteX20" fmla="*/ 140 w 142672"/>
                <a:gd name="connsiteY20" fmla="*/ 138274 h 196465"/>
                <a:gd name="connsiteX21" fmla="*/ 140 w 142672"/>
                <a:gd name="connsiteY21" fmla="*/ 188777 h 196465"/>
                <a:gd name="connsiteX22" fmla="*/ 5175 w 142672"/>
                <a:gd name="connsiteY22" fmla="*/ 196547 h 196465"/>
                <a:gd name="connsiteX23" fmla="*/ 10490 w 142672"/>
                <a:gd name="connsiteY23" fmla="*/ 194050 h 196465"/>
                <a:gd name="connsiteX24" fmla="*/ 23359 w 142672"/>
                <a:gd name="connsiteY24" fmla="*/ 181285 h 196465"/>
                <a:gd name="connsiteX25" fmla="*/ 79309 w 142672"/>
                <a:gd name="connsiteY25" fmla="*/ 196547 h 196465"/>
                <a:gd name="connsiteX26" fmla="*/ 142812 w 142672"/>
                <a:gd name="connsiteY26" fmla="*/ 137164 h 196465"/>
                <a:gd name="connsiteX27" fmla="*/ 94695 w 142672"/>
                <a:gd name="connsiteY27" fmla="*/ 78613 h 1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2672" h="196465">
                  <a:moveTo>
                    <a:pt x="94695" y="78613"/>
                  </a:moveTo>
                  <a:lnTo>
                    <a:pt x="54131" y="70010"/>
                  </a:lnTo>
                  <a:cubicBezTo>
                    <a:pt x="42941" y="67513"/>
                    <a:pt x="27275" y="58078"/>
                    <a:pt x="27275" y="41151"/>
                  </a:cubicBezTo>
                  <a:cubicBezTo>
                    <a:pt x="27275" y="29219"/>
                    <a:pt x="35108" y="12014"/>
                    <a:pt x="63083" y="12014"/>
                  </a:cubicBezTo>
                  <a:cubicBezTo>
                    <a:pt x="85463" y="12014"/>
                    <a:pt x="113718" y="21449"/>
                    <a:pt x="120152" y="59188"/>
                  </a:cubicBezTo>
                  <a:cubicBezTo>
                    <a:pt x="121271" y="65848"/>
                    <a:pt x="121271" y="66403"/>
                    <a:pt x="127146" y="66403"/>
                  </a:cubicBezTo>
                  <a:cubicBezTo>
                    <a:pt x="133860" y="66403"/>
                    <a:pt x="133860" y="65015"/>
                    <a:pt x="133860" y="58633"/>
                  </a:cubicBezTo>
                  <a:lnTo>
                    <a:pt x="133860" y="7852"/>
                  </a:lnTo>
                  <a:cubicBezTo>
                    <a:pt x="133860" y="2580"/>
                    <a:pt x="133860" y="82"/>
                    <a:pt x="128824" y="82"/>
                  </a:cubicBezTo>
                  <a:cubicBezTo>
                    <a:pt x="126586" y="82"/>
                    <a:pt x="126306" y="360"/>
                    <a:pt x="123229" y="3135"/>
                  </a:cubicBezTo>
                  <a:lnTo>
                    <a:pt x="110640" y="15344"/>
                  </a:lnTo>
                  <a:cubicBezTo>
                    <a:pt x="94415" y="2580"/>
                    <a:pt x="76231" y="82"/>
                    <a:pt x="62803" y="82"/>
                  </a:cubicBezTo>
                  <a:cubicBezTo>
                    <a:pt x="20281" y="82"/>
                    <a:pt x="140" y="26721"/>
                    <a:pt x="140" y="55858"/>
                  </a:cubicBezTo>
                  <a:cubicBezTo>
                    <a:pt x="140" y="73895"/>
                    <a:pt x="9371" y="86660"/>
                    <a:pt x="15246" y="92765"/>
                  </a:cubicBezTo>
                  <a:cubicBezTo>
                    <a:pt x="28954" y="106362"/>
                    <a:pt x="38465" y="108304"/>
                    <a:pt x="68958" y="114964"/>
                  </a:cubicBezTo>
                  <a:cubicBezTo>
                    <a:pt x="93576" y="120237"/>
                    <a:pt x="98331" y="121069"/>
                    <a:pt x="104486" y="126896"/>
                  </a:cubicBezTo>
                  <a:cubicBezTo>
                    <a:pt x="108682" y="131059"/>
                    <a:pt x="115676" y="138274"/>
                    <a:pt x="115676" y="151038"/>
                  </a:cubicBezTo>
                  <a:cubicBezTo>
                    <a:pt x="115676" y="164358"/>
                    <a:pt x="108402" y="183505"/>
                    <a:pt x="79309" y="183505"/>
                  </a:cubicBezTo>
                  <a:cubicBezTo>
                    <a:pt x="58048" y="183505"/>
                    <a:pt x="15526" y="177955"/>
                    <a:pt x="13288" y="136609"/>
                  </a:cubicBezTo>
                  <a:cubicBezTo>
                    <a:pt x="13008" y="131614"/>
                    <a:pt x="13008" y="130226"/>
                    <a:pt x="6854" y="130226"/>
                  </a:cubicBezTo>
                  <a:cubicBezTo>
                    <a:pt x="140" y="130226"/>
                    <a:pt x="140" y="131891"/>
                    <a:pt x="140" y="138274"/>
                  </a:cubicBezTo>
                  <a:lnTo>
                    <a:pt x="140" y="188777"/>
                  </a:lnTo>
                  <a:cubicBezTo>
                    <a:pt x="140" y="194050"/>
                    <a:pt x="140" y="196547"/>
                    <a:pt x="5175" y="196547"/>
                  </a:cubicBezTo>
                  <a:cubicBezTo>
                    <a:pt x="7693" y="196547"/>
                    <a:pt x="8252" y="195992"/>
                    <a:pt x="10490" y="194050"/>
                  </a:cubicBezTo>
                  <a:lnTo>
                    <a:pt x="23359" y="181285"/>
                  </a:lnTo>
                  <a:cubicBezTo>
                    <a:pt x="41822" y="194882"/>
                    <a:pt x="67839" y="196547"/>
                    <a:pt x="79309" y="196547"/>
                  </a:cubicBezTo>
                  <a:cubicBezTo>
                    <a:pt x="125467" y="196547"/>
                    <a:pt x="142812" y="165190"/>
                    <a:pt x="142812" y="137164"/>
                  </a:cubicBezTo>
                  <a:cubicBezTo>
                    <a:pt x="142812" y="106362"/>
                    <a:pt x="120152" y="83885"/>
                    <a:pt x="94695" y="786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14BE6E92-4459-4553-BD6C-C2D2521E84D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119604" y="2540679"/>
              <a:ext cx="103507" cy="190360"/>
            </a:xfrm>
            <a:custGeom>
              <a:avLst/>
              <a:gdLst>
                <a:gd name="connsiteX0" fmla="*/ 71762 w 103507"/>
                <a:gd name="connsiteY0" fmla="*/ 13124 h 190360"/>
                <a:gd name="connsiteX1" fmla="*/ 103653 w 103507"/>
                <a:gd name="connsiteY1" fmla="*/ 13124 h 190360"/>
                <a:gd name="connsiteX2" fmla="*/ 103653 w 103507"/>
                <a:gd name="connsiteY2" fmla="*/ 82 h 190360"/>
                <a:gd name="connsiteX3" fmla="*/ 51900 w 103507"/>
                <a:gd name="connsiteY3" fmla="*/ 915 h 190360"/>
                <a:gd name="connsiteX4" fmla="*/ 146 w 103507"/>
                <a:gd name="connsiteY4" fmla="*/ 82 h 190360"/>
                <a:gd name="connsiteX5" fmla="*/ 146 w 103507"/>
                <a:gd name="connsiteY5" fmla="*/ 13124 h 190360"/>
                <a:gd name="connsiteX6" fmla="*/ 32037 w 103507"/>
                <a:gd name="connsiteY6" fmla="*/ 13124 h 190360"/>
                <a:gd name="connsiteX7" fmla="*/ 32037 w 103507"/>
                <a:gd name="connsiteY7" fmla="*/ 177400 h 190360"/>
                <a:gd name="connsiteX8" fmla="*/ 146 w 103507"/>
                <a:gd name="connsiteY8" fmla="*/ 177400 h 190360"/>
                <a:gd name="connsiteX9" fmla="*/ 146 w 103507"/>
                <a:gd name="connsiteY9" fmla="*/ 190442 h 190360"/>
                <a:gd name="connsiteX10" fmla="*/ 51900 w 103507"/>
                <a:gd name="connsiteY10" fmla="*/ 189610 h 190360"/>
                <a:gd name="connsiteX11" fmla="*/ 103653 w 103507"/>
                <a:gd name="connsiteY11" fmla="*/ 190442 h 190360"/>
                <a:gd name="connsiteX12" fmla="*/ 103653 w 103507"/>
                <a:gd name="connsiteY12" fmla="*/ 177400 h 190360"/>
                <a:gd name="connsiteX13" fmla="*/ 71762 w 103507"/>
                <a:gd name="connsiteY13" fmla="*/ 177400 h 190360"/>
                <a:gd name="connsiteX14" fmla="*/ 71762 w 103507"/>
                <a:gd name="connsiteY14" fmla="*/ 13124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07" h="190360">
                  <a:moveTo>
                    <a:pt x="71762" y="13124"/>
                  </a:moveTo>
                  <a:lnTo>
                    <a:pt x="103653" y="13124"/>
                  </a:lnTo>
                  <a:lnTo>
                    <a:pt x="103653" y="82"/>
                  </a:lnTo>
                  <a:cubicBezTo>
                    <a:pt x="92183" y="915"/>
                    <a:pt x="64768" y="915"/>
                    <a:pt x="51900" y="915"/>
                  </a:cubicBezTo>
                  <a:cubicBezTo>
                    <a:pt x="39031" y="915"/>
                    <a:pt x="11616" y="915"/>
                    <a:pt x="146" y="82"/>
                  </a:cubicBezTo>
                  <a:lnTo>
                    <a:pt x="146" y="13124"/>
                  </a:lnTo>
                  <a:lnTo>
                    <a:pt x="32037" y="13124"/>
                  </a:lnTo>
                  <a:lnTo>
                    <a:pt x="32037" y="177400"/>
                  </a:lnTo>
                  <a:lnTo>
                    <a:pt x="146" y="177400"/>
                  </a:lnTo>
                  <a:lnTo>
                    <a:pt x="146" y="190442"/>
                  </a:lnTo>
                  <a:cubicBezTo>
                    <a:pt x="11616" y="189610"/>
                    <a:pt x="39031" y="189610"/>
                    <a:pt x="51900" y="189610"/>
                  </a:cubicBezTo>
                  <a:cubicBezTo>
                    <a:pt x="64768" y="189610"/>
                    <a:pt x="92183" y="189610"/>
                    <a:pt x="103653" y="190442"/>
                  </a:cubicBezTo>
                  <a:lnTo>
                    <a:pt x="103653" y="177400"/>
                  </a:lnTo>
                  <a:lnTo>
                    <a:pt x="71762" y="177400"/>
                  </a:lnTo>
                  <a:lnTo>
                    <a:pt x="71762" y="1312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BFE2155-07F3-4CCC-99B2-55FE3A804A6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243284" y="2540679"/>
              <a:ext cx="217644" cy="190360"/>
            </a:xfrm>
            <a:custGeom>
              <a:avLst/>
              <a:gdLst>
                <a:gd name="connsiteX0" fmla="*/ 30363 w 217644"/>
                <a:gd name="connsiteY0" fmla="*/ 13124 h 190360"/>
                <a:gd name="connsiteX1" fmla="*/ 30363 w 217644"/>
                <a:gd name="connsiteY1" fmla="*/ 177400 h 190360"/>
                <a:gd name="connsiteX2" fmla="*/ 150 w 217644"/>
                <a:gd name="connsiteY2" fmla="*/ 177400 h 190360"/>
                <a:gd name="connsiteX3" fmla="*/ 150 w 217644"/>
                <a:gd name="connsiteY3" fmla="*/ 190442 h 190360"/>
                <a:gd name="connsiteX4" fmla="*/ 120722 w 217644"/>
                <a:gd name="connsiteY4" fmla="*/ 190442 h 190360"/>
                <a:gd name="connsiteX5" fmla="*/ 217795 w 217644"/>
                <a:gd name="connsiteY5" fmla="*/ 96927 h 190360"/>
                <a:gd name="connsiteX6" fmla="*/ 120442 w 217644"/>
                <a:gd name="connsiteY6" fmla="*/ 82 h 190360"/>
                <a:gd name="connsiteX7" fmla="*/ 150 w 217644"/>
                <a:gd name="connsiteY7" fmla="*/ 82 h 190360"/>
                <a:gd name="connsiteX8" fmla="*/ 150 w 217644"/>
                <a:gd name="connsiteY8" fmla="*/ 13124 h 190360"/>
                <a:gd name="connsiteX9" fmla="*/ 30363 w 217644"/>
                <a:gd name="connsiteY9" fmla="*/ 13124 h 190360"/>
                <a:gd name="connsiteX10" fmla="*/ 68409 w 217644"/>
                <a:gd name="connsiteY10" fmla="*/ 177400 h 190360"/>
                <a:gd name="connsiteX11" fmla="*/ 68409 w 217644"/>
                <a:gd name="connsiteY11" fmla="*/ 13124 h 190360"/>
                <a:gd name="connsiteX12" fmla="*/ 109252 w 217644"/>
                <a:gd name="connsiteY12" fmla="*/ 13124 h 190360"/>
                <a:gd name="connsiteX13" fmla="*/ 164643 w 217644"/>
                <a:gd name="connsiteY13" fmla="*/ 37821 h 190360"/>
                <a:gd name="connsiteX14" fmla="*/ 176672 w 217644"/>
                <a:gd name="connsiteY14" fmla="*/ 96650 h 190360"/>
                <a:gd name="connsiteX15" fmla="*/ 164363 w 217644"/>
                <a:gd name="connsiteY15" fmla="*/ 154091 h 190360"/>
                <a:gd name="connsiteX16" fmla="*/ 109252 w 217644"/>
                <a:gd name="connsiteY16" fmla="*/ 177400 h 190360"/>
                <a:gd name="connsiteX17" fmla="*/ 68409 w 217644"/>
                <a:gd name="connsiteY17" fmla="*/ 177400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644" h="190360">
                  <a:moveTo>
                    <a:pt x="30363" y="13124"/>
                  </a:moveTo>
                  <a:lnTo>
                    <a:pt x="30363" y="177400"/>
                  </a:lnTo>
                  <a:lnTo>
                    <a:pt x="150" y="177400"/>
                  </a:lnTo>
                  <a:lnTo>
                    <a:pt x="150" y="190442"/>
                  </a:lnTo>
                  <a:lnTo>
                    <a:pt x="120722" y="190442"/>
                  </a:lnTo>
                  <a:cubicBezTo>
                    <a:pt x="175833" y="190442"/>
                    <a:pt x="217795" y="156311"/>
                    <a:pt x="217795" y="96927"/>
                  </a:cubicBezTo>
                  <a:cubicBezTo>
                    <a:pt x="217795" y="35879"/>
                    <a:pt x="175833" y="82"/>
                    <a:pt x="120442" y="82"/>
                  </a:cubicBezTo>
                  <a:lnTo>
                    <a:pt x="150" y="82"/>
                  </a:lnTo>
                  <a:lnTo>
                    <a:pt x="150" y="13124"/>
                  </a:lnTo>
                  <a:lnTo>
                    <a:pt x="30363" y="13124"/>
                  </a:lnTo>
                  <a:close/>
                  <a:moveTo>
                    <a:pt x="68409" y="177400"/>
                  </a:moveTo>
                  <a:lnTo>
                    <a:pt x="68409" y="13124"/>
                  </a:lnTo>
                  <a:lnTo>
                    <a:pt x="109252" y="13124"/>
                  </a:lnTo>
                  <a:cubicBezTo>
                    <a:pt x="127716" y="13124"/>
                    <a:pt x="150935" y="18397"/>
                    <a:pt x="164643" y="37821"/>
                  </a:cubicBezTo>
                  <a:cubicBezTo>
                    <a:pt x="174434" y="51973"/>
                    <a:pt x="176672" y="70843"/>
                    <a:pt x="176672" y="96650"/>
                  </a:cubicBezTo>
                  <a:cubicBezTo>
                    <a:pt x="176672" y="126896"/>
                    <a:pt x="173315" y="141603"/>
                    <a:pt x="164363" y="154091"/>
                  </a:cubicBezTo>
                  <a:cubicBezTo>
                    <a:pt x="150935" y="172960"/>
                    <a:pt x="126317" y="177400"/>
                    <a:pt x="109252" y="177400"/>
                  </a:cubicBezTo>
                  <a:lnTo>
                    <a:pt x="68409" y="177400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2F26E9C1-A1C9-4BB7-B0FC-41E9D949B5E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481628" y="2537349"/>
              <a:ext cx="219882" cy="193690"/>
            </a:xfrm>
            <a:custGeom>
              <a:avLst/>
              <a:gdLst>
                <a:gd name="connsiteX0" fmla="*/ 121290 w 219882"/>
                <a:gd name="connsiteY0" fmla="*/ 7297 h 193690"/>
                <a:gd name="connsiteX1" fmla="*/ 110100 w 219882"/>
                <a:gd name="connsiteY1" fmla="*/ 82 h 193690"/>
                <a:gd name="connsiteX2" fmla="*/ 99190 w 219882"/>
                <a:gd name="connsiteY2" fmla="*/ 7297 h 193690"/>
                <a:gd name="connsiteX3" fmla="*/ 29812 w 219882"/>
                <a:gd name="connsiteY3" fmla="*/ 174348 h 193690"/>
                <a:gd name="connsiteX4" fmla="*/ 6033 w 219882"/>
                <a:gd name="connsiteY4" fmla="*/ 180730 h 193690"/>
                <a:gd name="connsiteX5" fmla="*/ 159 w 219882"/>
                <a:gd name="connsiteY5" fmla="*/ 180730 h 193690"/>
                <a:gd name="connsiteX6" fmla="*/ 159 w 219882"/>
                <a:gd name="connsiteY6" fmla="*/ 193772 h 193690"/>
                <a:gd name="connsiteX7" fmla="*/ 32889 w 219882"/>
                <a:gd name="connsiteY7" fmla="*/ 192940 h 193690"/>
                <a:gd name="connsiteX8" fmla="*/ 69816 w 219882"/>
                <a:gd name="connsiteY8" fmla="*/ 193772 h 193690"/>
                <a:gd name="connsiteX9" fmla="*/ 69816 w 219882"/>
                <a:gd name="connsiteY9" fmla="*/ 180730 h 193690"/>
                <a:gd name="connsiteX10" fmla="*/ 44919 w 219882"/>
                <a:gd name="connsiteY10" fmla="*/ 177123 h 193690"/>
                <a:gd name="connsiteX11" fmla="*/ 46038 w 219882"/>
                <a:gd name="connsiteY11" fmla="*/ 173793 h 193690"/>
                <a:gd name="connsiteX12" fmla="*/ 60025 w 219882"/>
                <a:gd name="connsiteY12" fmla="*/ 140216 h 193690"/>
                <a:gd name="connsiteX13" fmla="*/ 134998 w 219882"/>
                <a:gd name="connsiteY13" fmla="*/ 140216 h 193690"/>
                <a:gd name="connsiteX14" fmla="*/ 151783 w 219882"/>
                <a:gd name="connsiteY14" fmla="*/ 180730 h 193690"/>
                <a:gd name="connsiteX15" fmla="*/ 125207 w 219882"/>
                <a:gd name="connsiteY15" fmla="*/ 180730 h 193690"/>
                <a:gd name="connsiteX16" fmla="*/ 125207 w 219882"/>
                <a:gd name="connsiteY16" fmla="*/ 193772 h 193690"/>
                <a:gd name="connsiteX17" fmla="*/ 174442 w 219882"/>
                <a:gd name="connsiteY17" fmla="*/ 192940 h 193690"/>
                <a:gd name="connsiteX18" fmla="*/ 220042 w 219882"/>
                <a:gd name="connsiteY18" fmla="*/ 193772 h 193690"/>
                <a:gd name="connsiteX19" fmla="*/ 220042 w 219882"/>
                <a:gd name="connsiteY19" fmla="*/ 180730 h 193690"/>
                <a:gd name="connsiteX20" fmla="*/ 192906 w 219882"/>
                <a:gd name="connsiteY20" fmla="*/ 180730 h 193690"/>
                <a:gd name="connsiteX21" fmla="*/ 121290 w 219882"/>
                <a:gd name="connsiteY21" fmla="*/ 7297 h 193690"/>
                <a:gd name="connsiteX22" fmla="*/ 97511 w 219882"/>
                <a:gd name="connsiteY22" fmla="*/ 50031 h 193690"/>
                <a:gd name="connsiteX23" fmla="*/ 129403 w 219882"/>
                <a:gd name="connsiteY23" fmla="*/ 127174 h 193690"/>
                <a:gd name="connsiteX24" fmla="*/ 65620 w 219882"/>
                <a:gd name="connsiteY24" fmla="*/ 127174 h 193690"/>
                <a:gd name="connsiteX25" fmla="*/ 97511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290" y="7297"/>
                  </a:moveTo>
                  <a:cubicBezTo>
                    <a:pt x="118213" y="82"/>
                    <a:pt x="114856" y="82"/>
                    <a:pt x="110100" y="82"/>
                  </a:cubicBezTo>
                  <a:cubicBezTo>
                    <a:pt x="102267" y="82"/>
                    <a:pt x="101148" y="2302"/>
                    <a:pt x="99190" y="7297"/>
                  </a:cubicBezTo>
                  <a:lnTo>
                    <a:pt x="29812" y="174348"/>
                  </a:lnTo>
                  <a:cubicBezTo>
                    <a:pt x="28134" y="178510"/>
                    <a:pt x="27294" y="180730"/>
                    <a:pt x="6033" y="180730"/>
                  </a:cubicBezTo>
                  <a:lnTo>
                    <a:pt x="159" y="180730"/>
                  </a:lnTo>
                  <a:lnTo>
                    <a:pt x="159" y="193772"/>
                  </a:lnTo>
                  <a:cubicBezTo>
                    <a:pt x="10789" y="193495"/>
                    <a:pt x="24217" y="192940"/>
                    <a:pt x="32889" y="192940"/>
                  </a:cubicBezTo>
                  <a:cubicBezTo>
                    <a:pt x="43800" y="192940"/>
                    <a:pt x="59466" y="192940"/>
                    <a:pt x="69816" y="193772"/>
                  </a:cubicBezTo>
                  <a:lnTo>
                    <a:pt x="69816" y="180730"/>
                  </a:lnTo>
                  <a:cubicBezTo>
                    <a:pt x="69257" y="180730"/>
                    <a:pt x="44919" y="180730"/>
                    <a:pt x="44919" y="177123"/>
                  </a:cubicBezTo>
                  <a:cubicBezTo>
                    <a:pt x="44919" y="176845"/>
                    <a:pt x="45758" y="174070"/>
                    <a:pt x="46038" y="173793"/>
                  </a:cubicBezTo>
                  <a:lnTo>
                    <a:pt x="60025" y="140216"/>
                  </a:lnTo>
                  <a:lnTo>
                    <a:pt x="134998" y="140216"/>
                  </a:lnTo>
                  <a:lnTo>
                    <a:pt x="151783" y="180730"/>
                  </a:lnTo>
                  <a:lnTo>
                    <a:pt x="125207" y="180730"/>
                  </a:lnTo>
                  <a:lnTo>
                    <a:pt x="125207" y="193772"/>
                  </a:lnTo>
                  <a:cubicBezTo>
                    <a:pt x="135837" y="192940"/>
                    <a:pt x="162413" y="192940"/>
                    <a:pt x="174442" y="192940"/>
                  </a:cubicBezTo>
                  <a:cubicBezTo>
                    <a:pt x="185632" y="192940"/>
                    <a:pt x="210250" y="192940"/>
                    <a:pt x="220042" y="193772"/>
                  </a:cubicBezTo>
                  <a:lnTo>
                    <a:pt x="220042" y="180730"/>
                  </a:lnTo>
                  <a:lnTo>
                    <a:pt x="192906" y="180730"/>
                  </a:lnTo>
                  <a:lnTo>
                    <a:pt x="121290" y="7297"/>
                  </a:lnTo>
                  <a:close/>
                  <a:moveTo>
                    <a:pt x="97511" y="50031"/>
                  </a:moveTo>
                  <a:lnTo>
                    <a:pt x="129403" y="127174"/>
                  </a:lnTo>
                  <a:lnTo>
                    <a:pt x="65620" y="127174"/>
                  </a:lnTo>
                  <a:lnTo>
                    <a:pt x="97511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7C2A6A3-FAEF-4534-82F9-C59BCA5EAE18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724294" y="2540679"/>
              <a:ext cx="217644" cy="190360"/>
            </a:xfrm>
            <a:custGeom>
              <a:avLst/>
              <a:gdLst>
                <a:gd name="connsiteX0" fmla="*/ 30380 w 217644"/>
                <a:gd name="connsiteY0" fmla="*/ 13124 h 190360"/>
                <a:gd name="connsiteX1" fmla="*/ 30380 w 217644"/>
                <a:gd name="connsiteY1" fmla="*/ 177400 h 190360"/>
                <a:gd name="connsiteX2" fmla="*/ 167 w 217644"/>
                <a:gd name="connsiteY2" fmla="*/ 177400 h 190360"/>
                <a:gd name="connsiteX3" fmla="*/ 167 w 217644"/>
                <a:gd name="connsiteY3" fmla="*/ 190442 h 190360"/>
                <a:gd name="connsiteX4" fmla="*/ 120739 w 217644"/>
                <a:gd name="connsiteY4" fmla="*/ 190442 h 190360"/>
                <a:gd name="connsiteX5" fmla="*/ 217812 w 217644"/>
                <a:gd name="connsiteY5" fmla="*/ 96927 h 190360"/>
                <a:gd name="connsiteX6" fmla="*/ 120459 w 217644"/>
                <a:gd name="connsiteY6" fmla="*/ 82 h 190360"/>
                <a:gd name="connsiteX7" fmla="*/ 167 w 217644"/>
                <a:gd name="connsiteY7" fmla="*/ 82 h 190360"/>
                <a:gd name="connsiteX8" fmla="*/ 167 w 217644"/>
                <a:gd name="connsiteY8" fmla="*/ 13124 h 190360"/>
                <a:gd name="connsiteX9" fmla="*/ 30380 w 217644"/>
                <a:gd name="connsiteY9" fmla="*/ 13124 h 190360"/>
                <a:gd name="connsiteX10" fmla="*/ 68426 w 217644"/>
                <a:gd name="connsiteY10" fmla="*/ 177400 h 190360"/>
                <a:gd name="connsiteX11" fmla="*/ 68426 w 217644"/>
                <a:gd name="connsiteY11" fmla="*/ 13124 h 190360"/>
                <a:gd name="connsiteX12" fmla="*/ 109270 w 217644"/>
                <a:gd name="connsiteY12" fmla="*/ 13124 h 190360"/>
                <a:gd name="connsiteX13" fmla="*/ 164660 w 217644"/>
                <a:gd name="connsiteY13" fmla="*/ 37821 h 190360"/>
                <a:gd name="connsiteX14" fmla="*/ 176689 w 217644"/>
                <a:gd name="connsiteY14" fmla="*/ 96650 h 190360"/>
                <a:gd name="connsiteX15" fmla="*/ 164380 w 217644"/>
                <a:gd name="connsiteY15" fmla="*/ 154091 h 190360"/>
                <a:gd name="connsiteX16" fmla="*/ 109270 w 217644"/>
                <a:gd name="connsiteY16" fmla="*/ 177400 h 190360"/>
                <a:gd name="connsiteX17" fmla="*/ 68426 w 217644"/>
                <a:gd name="connsiteY17" fmla="*/ 177400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644" h="190360">
                  <a:moveTo>
                    <a:pt x="30380" y="13124"/>
                  </a:moveTo>
                  <a:lnTo>
                    <a:pt x="30380" y="177400"/>
                  </a:lnTo>
                  <a:lnTo>
                    <a:pt x="167" y="177400"/>
                  </a:lnTo>
                  <a:lnTo>
                    <a:pt x="167" y="190442"/>
                  </a:lnTo>
                  <a:lnTo>
                    <a:pt x="120739" y="190442"/>
                  </a:lnTo>
                  <a:cubicBezTo>
                    <a:pt x="175850" y="190442"/>
                    <a:pt x="217812" y="156311"/>
                    <a:pt x="217812" y="96927"/>
                  </a:cubicBezTo>
                  <a:cubicBezTo>
                    <a:pt x="217812" y="35879"/>
                    <a:pt x="175850" y="82"/>
                    <a:pt x="120459" y="82"/>
                  </a:cubicBezTo>
                  <a:lnTo>
                    <a:pt x="167" y="82"/>
                  </a:lnTo>
                  <a:lnTo>
                    <a:pt x="167" y="13124"/>
                  </a:lnTo>
                  <a:lnTo>
                    <a:pt x="30380" y="13124"/>
                  </a:lnTo>
                  <a:close/>
                  <a:moveTo>
                    <a:pt x="68426" y="177400"/>
                  </a:moveTo>
                  <a:lnTo>
                    <a:pt x="68426" y="13124"/>
                  </a:lnTo>
                  <a:lnTo>
                    <a:pt x="109270" y="13124"/>
                  </a:lnTo>
                  <a:cubicBezTo>
                    <a:pt x="127733" y="13124"/>
                    <a:pt x="150952" y="18397"/>
                    <a:pt x="164660" y="37821"/>
                  </a:cubicBezTo>
                  <a:cubicBezTo>
                    <a:pt x="174451" y="51973"/>
                    <a:pt x="176689" y="70843"/>
                    <a:pt x="176689" y="96650"/>
                  </a:cubicBezTo>
                  <a:cubicBezTo>
                    <a:pt x="176689" y="126896"/>
                    <a:pt x="173332" y="141603"/>
                    <a:pt x="164380" y="154091"/>
                  </a:cubicBezTo>
                  <a:cubicBezTo>
                    <a:pt x="150952" y="172960"/>
                    <a:pt x="126334" y="177400"/>
                    <a:pt x="109270" y="177400"/>
                  </a:cubicBezTo>
                  <a:lnTo>
                    <a:pt x="68426" y="177400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64D8F50F-8DDB-43C3-864C-365BECEAE22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078252" y="2540679"/>
              <a:ext cx="229673" cy="190360"/>
            </a:xfrm>
            <a:custGeom>
              <a:avLst/>
              <a:gdLst>
                <a:gd name="connsiteX0" fmla="*/ 73474 w 229673"/>
                <a:gd name="connsiteY0" fmla="*/ 3689 h 190360"/>
                <a:gd name="connsiteX1" fmla="*/ 64243 w 229673"/>
                <a:gd name="connsiteY1" fmla="*/ 82 h 190360"/>
                <a:gd name="connsiteX2" fmla="*/ 180 w 229673"/>
                <a:gd name="connsiteY2" fmla="*/ 82 h 190360"/>
                <a:gd name="connsiteX3" fmla="*/ 180 w 229673"/>
                <a:gd name="connsiteY3" fmla="*/ 13124 h 190360"/>
                <a:gd name="connsiteX4" fmla="*/ 30393 w 229673"/>
                <a:gd name="connsiteY4" fmla="*/ 13124 h 190360"/>
                <a:gd name="connsiteX5" fmla="*/ 30393 w 229673"/>
                <a:gd name="connsiteY5" fmla="*/ 169353 h 190360"/>
                <a:gd name="connsiteX6" fmla="*/ 22280 w 229673"/>
                <a:gd name="connsiteY6" fmla="*/ 176568 h 190360"/>
                <a:gd name="connsiteX7" fmla="*/ 7174 w 229673"/>
                <a:gd name="connsiteY7" fmla="*/ 177400 h 190360"/>
                <a:gd name="connsiteX8" fmla="*/ 180 w 229673"/>
                <a:gd name="connsiteY8" fmla="*/ 177400 h 190360"/>
                <a:gd name="connsiteX9" fmla="*/ 180 w 229673"/>
                <a:gd name="connsiteY9" fmla="*/ 190442 h 190360"/>
                <a:gd name="connsiteX10" fmla="*/ 37666 w 229673"/>
                <a:gd name="connsiteY10" fmla="*/ 189610 h 190360"/>
                <a:gd name="connsiteX11" fmla="*/ 75432 w 229673"/>
                <a:gd name="connsiteY11" fmla="*/ 190442 h 190360"/>
                <a:gd name="connsiteX12" fmla="*/ 75432 w 229673"/>
                <a:gd name="connsiteY12" fmla="*/ 177400 h 190360"/>
                <a:gd name="connsiteX13" fmla="*/ 68439 w 229673"/>
                <a:gd name="connsiteY13" fmla="*/ 177400 h 190360"/>
                <a:gd name="connsiteX14" fmla="*/ 53612 w 229673"/>
                <a:gd name="connsiteY14" fmla="*/ 176568 h 190360"/>
                <a:gd name="connsiteX15" fmla="*/ 45220 w 229673"/>
                <a:gd name="connsiteY15" fmla="*/ 169353 h 190360"/>
                <a:gd name="connsiteX16" fmla="*/ 45220 w 229673"/>
                <a:gd name="connsiteY16" fmla="*/ 24224 h 190360"/>
                <a:gd name="connsiteX17" fmla="*/ 184535 w 229673"/>
                <a:gd name="connsiteY17" fmla="*/ 186835 h 190360"/>
                <a:gd name="connsiteX18" fmla="*/ 192088 w 229673"/>
                <a:gd name="connsiteY18" fmla="*/ 190442 h 190360"/>
                <a:gd name="connsiteX19" fmla="*/ 199641 w 229673"/>
                <a:gd name="connsiteY19" fmla="*/ 181563 h 190360"/>
                <a:gd name="connsiteX20" fmla="*/ 199641 w 229673"/>
                <a:gd name="connsiteY20" fmla="*/ 21172 h 190360"/>
                <a:gd name="connsiteX21" fmla="*/ 207754 w 229673"/>
                <a:gd name="connsiteY21" fmla="*/ 13957 h 190360"/>
                <a:gd name="connsiteX22" fmla="*/ 222860 w 229673"/>
                <a:gd name="connsiteY22" fmla="*/ 13124 h 190360"/>
                <a:gd name="connsiteX23" fmla="*/ 229854 w 229673"/>
                <a:gd name="connsiteY23" fmla="*/ 13124 h 190360"/>
                <a:gd name="connsiteX24" fmla="*/ 229854 w 229673"/>
                <a:gd name="connsiteY24" fmla="*/ 82 h 190360"/>
                <a:gd name="connsiteX25" fmla="*/ 192368 w 229673"/>
                <a:gd name="connsiteY25" fmla="*/ 915 h 190360"/>
                <a:gd name="connsiteX26" fmla="*/ 154601 w 229673"/>
                <a:gd name="connsiteY26" fmla="*/ 82 h 190360"/>
                <a:gd name="connsiteX27" fmla="*/ 154601 w 229673"/>
                <a:gd name="connsiteY27" fmla="*/ 13124 h 190360"/>
                <a:gd name="connsiteX28" fmla="*/ 161595 w 229673"/>
                <a:gd name="connsiteY28" fmla="*/ 13124 h 190360"/>
                <a:gd name="connsiteX29" fmla="*/ 176422 w 229673"/>
                <a:gd name="connsiteY29" fmla="*/ 13957 h 190360"/>
                <a:gd name="connsiteX30" fmla="*/ 184814 w 229673"/>
                <a:gd name="connsiteY30" fmla="*/ 21172 h 190360"/>
                <a:gd name="connsiteX31" fmla="*/ 184814 w 229673"/>
                <a:gd name="connsiteY31" fmla="*/ 133556 h 190360"/>
                <a:gd name="connsiteX32" fmla="*/ 73474 w 229673"/>
                <a:gd name="connsiteY32" fmla="*/ 368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9673" h="190360">
                  <a:moveTo>
                    <a:pt x="73474" y="3689"/>
                  </a:moveTo>
                  <a:cubicBezTo>
                    <a:pt x="70397" y="360"/>
                    <a:pt x="70117" y="82"/>
                    <a:pt x="64243" y="82"/>
                  </a:cubicBezTo>
                  <a:lnTo>
                    <a:pt x="180" y="82"/>
                  </a:lnTo>
                  <a:lnTo>
                    <a:pt x="180" y="13124"/>
                  </a:lnTo>
                  <a:lnTo>
                    <a:pt x="30393" y="13124"/>
                  </a:lnTo>
                  <a:lnTo>
                    <a:pt x="30393" y="169353"/>
                  </a:lnTo>
                  <a:cubicBezTo>
                    <a:pt x="30393" y="175458"/>
                    <a:pt x="30113" y="175735"/>
                    <a:pt x="22280" y="176568"/>
                  </a:cubicBezTo>
                  <a:cubicBezTo>
                    <a:pt x="15566" y="177400"/>
                    <a:pt x="15007" y="177400"/>
                    <a:pt x="7174" y="177400"/>
                  </a:cubicBezTo>
                  <a:lnTo>
                    <a:pt x="180" y="177400"/>
                  </a:lnTo>
                  <a:lnTo>
                    <a:pt x="180" y="190442"/>
                  </a:lnTo>
                  <a:cubicBezTo>
                    <a:pt x="10810" y="189610"/>
                    <a:pt x="26756" y="189610"/>
                    <a:pt x="37666" y="189610"/>
                  </a:cubicBezTo>
                  <a:cubicBezTo>
                    <a:pt x="49416" y="189610"/>
                    <a:pt x="63963" y="189610"/>
                    <a:pt x="75432" y="190442"/>
                  </a:cubicBezTo>
                  <a:lnTo>
                    <a:pt x="75432" y="177400"/>
                  </a:lnTo>
                  <a:lnTo>
                    <a:pt x="68439" y="177400"/>
                  </a:lnTo>
                  <a:cubicBezTo>
                    <a:pt x="63403" y="177400"/>
                    <a:pt x="58648" y="177123"/>
                    <a:pt x="53612" y="176568"/>
                  </a:cubicBezTo>
                  <a:cubicBezTo>
                    <a:pt x="45499" y="175735"/>
                    <a:pt x="45220" y="175458"/>
                    <a:pt x="45220" y="169353"/>
                  </a:cubicBezTo>
                  <a:lnTo>
                    <a:pt x="45220" y="24224"/>
                  </a:lnTo>
                  <a:lnTo>
                    <a:pt x="184535" y="186835"/>
                  </a:lnTo>
                  <a:cubicBezTo>
                    <a:pt x="187332" y="190165"/>
                    <a:pt x="187612" y="190442"/>
                    <a:pt x="192088" y="190442"/>
                  </a:cubicBezTo>
                  <a:cubicBezTo>
                    <a:pt x="199641" y="190442"/>
                    <a:pt x="199641" y="187945"/>
                    <a:pt x="199641" y="181563"/>
                  </a:cubicBezTo>
                  <a:lnTo>
                    <a:pt x="199641" y="21172"/>
                  </a:lnTo>
                  <a:cubicBezTo>
                    <a:pt x="199641" y="15067"/>
                    <a:pt x="199921" y="14789"/>
                    <a:pt x="207754" y="13957"/>
                  </a:cubicBezTo>
                  <a:cubicBezTo>
                    <a:pt x="214468" y="13124"/>
                    <a:pt x="215027" y="13124"/>
                    <a:pt x="222860" y="13124"/>
                  </a:cubicBezTo>
                  <a:lnTo>
                    <a:pt x="229854" y="13124"/>
                  </a:lnTo>
                  <a:lnTo>
                    <a:pt x="229854" y="82"/>
                  </a:lnTo>
                  <a:cubicBezTo>
                    <a:pt x="219224" y="915"/>
                    <a:pt x="203278" y="915"/>
                    <a:pt x="192368" y="915"/>
                  </a:cubicBezTo>
                  <a:cubicBezTo>
                    <a:pt x="180618" y="915"/>
                    <a:pt x="166071" y="915"/>
                    <a:pt x="154601" y="82"/>
                  </a:cubicBezTo>
                  <a:lnTo>
                    <a:pt x="154601" y="13124"/>
                  </a:lnTo>
                  <a:lnTo>
                    <a:pt x="161595" y="13124"/>
                  </a:lnTo>
                  <a:cubicBezTo>
                    <a:pt x="166631" y="13124"/>
                    <a:pt x="171386" y="13402"/>
                    <a:pt x="176422" y="13957"/>
                  </a:cubicBezTo>
                  <a:cubicBezTo>
                    <a:pt x="184535" y="14789"/>
                    <a:pt x="184814" y="15067"/>
                    <a:pt x="184814" y="21172"/>
                  </a:cubicBezTo>
                  <a:lnTo>
                    <a:pt x="184814" y="133556"/>
                  </a:lnTo>
                  <a:lnTo>
                    <a:pt x="73474" y="368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2B89E18D-BF58-4598-9464-B7EC17C015D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330585" y="2537349"/>
              <a:ext cx="219882" cy="193690"/>
            </a:xfrm>
            <a:custGeom>
              <a:avLst/>
              <a:gdLst>
                <a:gd name="connsiteX0" fmla="*/ 121320 w 219882"/>
                <a:gd name="connsiteY0" fmla="*/ 7297 h 193690"/>
                <a:gd name="connsiteX1" fmla="*/ 110130 w 219882"/>
                <a:gd name="connsiteY1" fmla="*/ 82 h 193690"/>
                <a:gd name="connsiteX2" fmla="*/ 99220 w 219882"/>
                <a:gd name="connsiteY2" fmla="*/ 7297 h 193690"/>
                <a:gd name="connsiteX3" fmla="*/ 29842 w 219882"/>
                <a:gd name="connsiteY3" fmla="*/ 174348 h 193690"/>
                <a:gd name="connsiteX4" fmla="*/ 6064 w 219882"/>
                <a:gd name="connsiteY4" fmla="*/ 180730 h 193690"/>
                <a:gd name="connsiteX5" fmla="*/ 189 w 219882"/>
                <a:gd name="connsiteY5" fmla="*/ 180730 h 193690"/>
                <a:gd name="connsiteX6" fmla="*/ 189 w 219882"/>
                <a:gd name="connsiteY6" fmla="*/ 193772 h 193690"/>
                <a:gd name="connsiteX7" fmla="*/ 32920 w 219882"/>
                <a:gd name="connsiteY7" fmla="*/ 192940 h 193690"/>
                <a:gd name="connsiteX8" fmla="*/ 69846 w 219882"/>
                <a:gd name="connsiteY8" fmla="*/ 193772 h 193690"/>
                <a:gd name="connsiteX9" fmla="*/ 69846 w 219882"/>
                <a:gd name="connsiteY9" fmla="*/ 180730 h 193690"/>
                <a:gd name="connsiteX10" fmla="*/ 44949 w 219882"/>
                <a:gd name="connsiteY10" fmla="*/ 177123 h 193690"/>
                <a:gd name="connsiteX11" fmla="*/ 46068 w 219882"/>
                <a:gd name="connsiteY11" fmla="*/ 173793 h 193690"/>
                <a:gd name="connsiteX12" fmla="*/ 60055 w 219882"/>
                <a:gd name="connsiteY12" fmla="*/ 140216 h 193690"/>
                <a:gd name="connsiteX13" fmla="*/ 135028 w 219882"/>
                <a:gd name="connsiteY13" fmla="*/ 140216 h 193690"/>
                <a:gd name="connsiteX14" fmla="*/ 151813 w 219882"/>
                <a:gd name="connsiteY14" fmla="*/ 180730 h 193690"/>
                <a:gd name="connsiteX15" fmla="*/ 125237 w 219882"/>
                <a:gd name="connsiteY15" fmla="*/ 180730 h 193690"/>
                <a:gd name="connsiteX16" fmla="*/ 125237 w 219882"/>
                <a:gd name="connsiteY16" fmla="*/ 193772 h 193690"/>
                <a:gd name="connsiteX17" fmla="*/ 174473 w 219882"/>
                <a:gd name="connsiteY17" fmla="*/ 192940 h 193690"/>
                <a:gd name="connsiteX18" fmla="*/ 220072 w 219882"/>
                <a:gd name="connsiteY18" fmla="*/ 193772 h 193690"/>
                <a:gd name="connsiteX19" fmla="*/ 220072 w 219882"/>
                <a:gd name="connsiteY19" fmla="*/ 180730 h 193690"/>
                <a:gd name="connsiteX20" fmla="*/ 192936 w 219882"/>
                <a:gd name="connsiteY20" fmla="*/ 180730 h 193690"/>
                <a:gd name="connsiteX21" fmla="*/ 121320 w 219882"/>
                <a:gd name="connsiteY21" fmla="*/ 7297 h 193690"/>
                <a:gd name="connsiteX22" fmla="*/ 97542 w 219882"/>
                <a:gd name="connsiteY22" fmla="*/ 50031 h 193690"/>
                <a:gd name="connsiteX23" fmla="*/ 129433 w 219882"/>
                <a:gd name="connsiteY23" fmla="*/ 127174 h 193690"/>
                <a:gd name="connsiteX24" fmla="*/ 65650 w 219882"/>
                <a:gd name="connsiteY24" fmla="*/ 127174 h 193690"/>
                <a:gd name="connsiteX25" fmla="*/ 97542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320" y="7297"/>
                  </a:moveTo>
                  <a:cubicBezTo>
                    <a:pt x="118243" y="82"/>
                    <a:pt x="114886" y="82"/>
                    <a:pt x="110130" y="82"/>
                  </a:cubicBezTo>
                  <a:cubicBezTo>
                    <a:pt x="102297" y="82"/>
                    <a:pt x="101178" y="2302"/>
                    <a:pt x="99220" y="7297"/>
                  </a:cubicBezTo>
                  <a:lnTo>
                    <a:pt x="29842" y="174348"/>
                  </a:lnTo>
                  <a:cubicBezTo>
                    <a:pt x="28164" y="178510"/>
                    <a:pt x="27325" y="180730"/>
                    <a:pt x="6064" y="180730"/>
                  </a:cubicBezTo>
                  <a:lnTo>
                    <a:pt x="189" y="180730"/>
                  </a:lnTo>
                  <a:lnTo>
                    <a:pt x="189" y="193772"/>
                  </a:lnTo>
                  <a:cubicBezTo>
                    <a:pt x="10819" y="193495"/>
                    <a:pt x="24247" y="192940"/>
                    <a:pt x="32920" y="192940"/>
                  </a:cubicBezTo>
                  <a:cubicBezTo>
                    <a:pt x="43830" y="192940"/>
                    <a:pt x="59496" y="192940"/>
                    <a:pt x="69846" y="193772"/>
                  </a:cubicBezTo>
                  <a:lnTo>
                    <a:pt x="69846" y="180730"/>
                  </a:lnTo>
                  <a:cubicBezTo>
                    <a:pt x="69287" y="180730"/>
                    <a:pt x="44949" y="180730"/>
                    <a:pt x="44949" y="177123"/>
                  </a:cubicBezTo>
                  <a:cubicBezTo>
                    <a:pt x="44949" y="176845"/>
                    <a:pt x="45788" y="174070"/>
                    <a:pt x="46068" y="173793"/>
                  </a:cubicBezTo>
                  <a:lnTo>
                    <a:pt x="60055" y="140216"/>
                  </a:lnTo>
                  <a:lnTo>
                    <a:pt x="135028" y="140216"/>
                  </a:lnTo>
                  <a:lnTo>
                    <a:pt x="151813" y="180730"/>
                  </a:lnTo>
                  <a:lnTo>
                    <a:pt x="125237" y="180730"/>
                  </a:lnTo>
                  <a:lnTo>
                    <a:pt x="125237" y="193772"/>
                  </a:lnTo>
                  <a:cubicBezTo>
                    <a:pt x="135867" y="192940"/>
                    <a:pt x="162443" y="192940"/>
                    <a:pt x="174473" y="192940"/>
                  </a:cubicBezTo>
                  <a:cubicBezTo>
                    <a:pt x="185663" y="192940"/>
                    <a:pt x="210281" y="192940"/>
                    <a:pt x="220072" y="193772"/>
                  </a:cubicBezTo>
                  <a:lnTo>
                    <a:pt x="220072" y="180730"/>
                  </a:lnTo>
                  <a:lnTo>
                    <a:pt x="192936" y="180730"/>
                  </a:lnTo>
                  <a:lnTo>
                    <a:pt x="121320" y="7297"/>
                  </a:lnTo>
                  <a:close/>
                  <a:moveTo>
                    <a:pt x="97542" y="50031"/>
                  </a:moveTo>
                  <a:lnTo>
                    <a:pt x="129433" y="127174"/>
                  </a:lnTo>
                  <a:lnTo>
                    <a:pt x="65650" y="127174"/>
                  </a:lnTo>
                  <a:lnTo>
                    <a:pt x="97542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1B5CA728-F472-404C-A6A5-FF70B89D184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571308" y="2537627"/>
              <a:ext cx="196383" cy="196465"/>
            </a:xfrm>
            <a:custGeom>
              <a:avLst/>
              <a:gdLst>
                <a:gd name="connsiteX0" fmla="*/ 196581 w 196383"/>
                <a:gd name="connsiteY0" fmla="*/ 7852 h 196465"/>
                <a:gd name="connsiteX1" fmla="*/ 191546 w 196383"/>
                <a:gd name="connsiteY1" fmla="*/ 82 h 196465"/>
                <a:gd name="connsiteX2" fmla="*/ 186230 w 196383"/>
                <a:gd name="connsiteY2" fmla="*/ 2580 h 196465"/>
                <a:gd name="connsiteX3" fmla="*/ 167767 w 196383"/>
                <a:gd name="connsiteY3" fmla="*/ 18952 h 196465"/>
                <a:gd name="connsiteX4" fmla="*/ 112656 w 196383"/>
                <a:gd name="connsiteY4" fmla="*/ 82 h 196465"/>
                <a:gd name="connsiteX5" fmla="*/ 197 w 196383"/>
                <a:gd name="connsiteY5" fmla="*/ 98315 h 196465"/>
                <a:gd name="connsiteX6" fmla="*/ 112656 w 196383"/>
                <a:gd name="connsiteY6" fmla="*/ 196547 h 196465"/>
                <a:gd name="connsiteX7" fmla="*/ 196581 w 196383"/>
                <a:gd name="connsiteY7" fmla="*/ 130504 h 196465"/>
                <a:gd name="connsiteX8" fmla="*/ 189867 w 196383"/>
                <a:gd name="connsiteY8" fmla="*/ 124676 h 196465"/>
                <a:gd name="connsiteX9" fmla="*/ 183433 w 196383"/>
                <a:gd name="connsiteY9" fmla="*/ 129394 h 196465"/>
                <a:gd name="connsiteX10" fmla="*/ 119370 w 196383"/>
                <a:gd name="connsiteY10" fmla="*/ 183505 h 196465"/>
                <a:gd name="connsiteX11" fmla="*/ 59504 w 196383"/>
                <a:gd name="connsiteY11" fmla="*/ 159918 h 196465"/>
                <a:gd name="connsiteX12" fmla="*/ 42999 w 196383"/>
                <a:gd name="connsiteY12" fmla="*/ 98315 h 196465"/>
                <a:gd name="connsiteX13" fmla="*/ 61462 w 196383"/>
                <a:gd name="connsiteY13" fmla="*/ 34491 h 196465"/>
                <a:gd name="connsiteX14" fmla="*/ 118531 w 196383"/>
                <a:gd name="connsiteY14" fmla="*/ 13124 h 196465"/>
                <a:gd name="connsiteX15" fmla="*/ 181475 w 196383"/>
                <a:gd name="connsiteY15" fmla="*/ 69455 h 196465"/>
                <a:gd name="connsiteX16" fmla="*/ 189028 w 196383"/>
                <a:gd name="connsiteY16" fmla="*/ 75283 h 196465"/>
                <a:gd name="connsiteX17" fmla="*/ 196581 w 196383"/>
                <a:gd name="connsiteY17" fmla="*/ 67513 h 196465"/>
                <a:gd name="connsiteX18" fmla="*/ 196581 w 196383"/>
                <a:gd name="connsiteY18" fmla="*/ 7852 h 1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383" h="196465">
                  <a:moveTo>
                    <a:pt x="196581" y="7852"/>
                  </a:moveTo>
                  <a:cubicBezTo>
                    <a:pt x="196581" y="2580"/>
                    <a:pt x="196581" y="82"/>
                    <a:pt x="191546" y="82"/>
                  </a:cubicBezTo>
                  <a:cubicBezTo>
                    <a:pt x="189028" y="82"/>
                    <a:pt x="188468" y="637"/>
                    <a:pt x="186230" y="2580"/>
                  </a:cubicBezTo>
                  <a:lnTo>
                    <a:pt x="167767" y="18952"/>
                  </a:lnTo>
                  <a:cubicBezTo>
                    <a:pt x="150423" y="5077"/>
                    <a:pt x="131679" y="82"/>
                    <a:pt x="112656" y="82"/>
                  </a:cubicBezTo>
                  <a:cubicBezTo>
                    <a:pt x="42999" y="82"/>
                    <a:pt x="197" y="41429"/>
                    <a:pt x="197" y="98315"/>
                  </a:cubicBezTo>
                  <a:cubicBezTo>
                    <a:pt x="197" y="155201"/>
                    <a:pt x="42999" y="196547"/>
                    <a:pt x="112656" y="196547"/>
                  </a:cubicBezTo>
                  <a:cubicBezTo>
                    <a:pt x="164970" y="196547"/>
                    <a:pt x="196581" y="162415"/>
                    <a:pt x="196581" y="130504"/>
                  </a:cubicBezTo>
                  <a:cubicBezTo>
                    <a:pt x="196581" y="124954"/>
                    <a:pt x="194623" y="124676"/>
                    <a:pt x="189867" y="124676"/>
                  </a:cubicBezTo>
                  <a:cubicBezTo>
                    <a:pt x="186230" y="124676"/>
                    <a:pt x="183713" y="124676"/>
                    <a:pt x="183433" y="129394"/>
                  </a:cubicBezTo>
                  <a:cubicBezTo>
                    <a:pt x="181475" y="166578"/>
                    <a:pt x="147625" y="183505"/>
                    <a:pt x="119370" y="183505"/>
                  </a:cubicBezTo>
                  <a:cubicBezTo>
                    <a:pt x="97550" y="183505"/>
                    <a:pt x="74051" y="176845"/>
                    <a:pt x="59504" y="159918"/>
                  </a:cubicBezTo>
                  <a:cubicBezTo>
                    <a:pt x="46356" y="144101"/>
                    <a:pt x="42999" y="123289"/>
                    <a:pt x="42999" y="98315"/>
                  </a:cubicBezTo>
                  <a:cubicBezTo>
                    <a:pt x="42999" y="82775"/>
                    <a:pt x="43838" y="52806"/>
                    <a:pt x="61462" y="34491"/>
                  </a:cubicBezTo>
                  <a:cubicBezTo>
                    <a:pt x="79646" y="16177"/>
                    <a:pt x="103984" y="13124"/>
                    <a:pt x="118531" y="13124"/>
                  </a:cubicBezTo>
                  <a:cubicBezTo>
                    <a:pt x="148744" y="13124"/>
                    <a:pt x="175320" y="34214"/>
                    <a:pt x="181475" y="69455"/>
                  </a:cubicBezTo>
                  <a:cubicBezTo>
                    <a:pt x="182314" y="74728"/>
                    <a:pt x="182594" y="75283"/>
                    <a:pt x="189028" y="75283"/>
                  </a:cubicBezTo>
                  <a:cubicBezTo>
                    <a:pt x="196301" y="75283"/>
                    <a:pt x="196581" y="74728"/>
                    <a:pt x="196581" y="67513"/>
                  </a:cubicBezTo>
                  <a:lnTo>
                    <a:pt x="196581" y="7852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23A92782-F462-4F61-97B4-E04663884E6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9794982" y="2540679"/>
              <a:ext cx="103507" cy="190360"/>
            </a:xfrm>
            <a:custGeom>
              <a:avLst/>
              <a:gdLst>
                <a:gd name="connsiteX0" fmla="*/ 71821 w 103507"/>
                <a:gd name="connsiteY0" fmla="*/ 13124 h 190360"/>
                <a:gd name="connsiteX1" fmla="*/ 103713 w 103507"/>
                <a:gd name="connsiteY1" fmla="*/ 13124 h 190360"/>
                <a:gd name="connsiteX2" fmla="*/ 103713 w 103507"/>
                <a:gd name="connsiteY2" fmla="*/ 82 h 190360"/>
                <a:gd name="connsiteX3" fmla="*/ 51959 w 103507"/>
                <a:gd name="connsiteY3" fmla="*/ 915 h 190360"/>
                <a:gd name="connsiteX4" fmla="*/ 206 w 103507"/>
                <a:gd name="connsiteY4" fmla="*/ 82 h 190360"/>
                <a:gd name="connsiteX5" fmla="*/ 206 w 103507"/>
                <a:gd name="connsiteY5" fmla="*/ 13124 h 190360"/>
                <a:gd name="connsiteX6" fmla="*/ 32097 w 103507"/>
                <a:gd name="connsiteY6" fmla="*/ 13124 h 190360"/>
                <a:gd name="connsiteX7" fmla="*/ 32097 w 103507"/>
                <a:gd name="connsiteY7" fmla="*/ 177400 h 190360"/>
                <a:gd name="connsiteX8" fmla="*/ 206 w 103507"/>
                <a:gd name="connsiteY8" fmla="*/ 177400 h 190360"/>
                <a:gd name="connsiteX9" fmla="*/ 206 w 103507"/>
                <a:gd name="connsiteY9" fmla="*/ 190442 h 190360"/>
                <a:gd name="connsiteX10" fmla="*/ 51959 w 103507"/>
                <a:gd name="connsiteY10" fmla="*/ 189610 h 190360"/>
                <a:gd name="connsiteX11" fmla="*/ 103713 w 103507"/>
                <a:gd name="connsiteY11" fmla="*/ 190442 h 190360"/>
                <a:gd name="connsiteX12" fmla="*/ 103713 w 103507"/>
                <a:gd name="connsiteY12" fmla="*/ 177400 h 190360"/>
                <a:gd name="connsiteX13" fmla="*/ 71821 w 103507"/>
                <a:gd name="connsiteY13" fmla="*/ 177400 h 190360"/>
                <a:gd name="connsiteX14" fmla="*/ 71821 w 103507"/>
                <a:gd name="connsiteY14" fmla="*/ 13124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07" h="190360">
                  <a:moveTo>
                    <a:pt x="71821" y="13124"/>
                  </a:moveTo>
                  <a:lnTo>
                    <a:pt x="103713" y="13124"/>
                  </a:lnTo>
                  <a:lnTo>
                    <a:pt x="103713" y="82"/>
                  </a:lnTo>
                  <a:cubicBezTo>
                    <a:pt x="92243" y="915"/>
                    <a:pt x="64828" y="915"/>
                    <a:pt x="51959" y="915"/>
                  </a:cubicBezTo>
                  <a:cubicBezTo>
                    <a:pt x="39091" y="915"/>
                    <a:pt x="11675" y="915"/>
                    <a:pt x="206" y="82"/>
                  </a:cubicBezTo>
                  <a:lnTo>
                    <a:pt x="206" y="13124"/>
                  </a:lnTo>
                  <a:lnTo>
                    <a:pt x="32097" y="13124"/>
                  </a:lnTo>
                  <a:lnTo>
                    <a:pt x="32097" y="177400"/>
                  </a:lnTo>
                  <a:lnTo>
                    <a:pt x="206" y="177400"/>
                  </a:lnTo>
                  <a:lnTo>
                    <a:pt x="206" y="190442"/>
                  </a:lnTo>
                  <a:cubicBezTo>
                    <a:pt x="11675" y="189610"/>
                    <a:pt x="39091" y="189610"/>
                    <a:pt x="51959" y="189610"/>
                  </a:cubicBezTo>
                  <a:cubicBezTo>
                    <a:pt x="64828" y="189610"/>
                    <a:pt x="92243" y="189610"/>
                    <a:pt x="103713" y="190442"/>
                  </a:cubicBezTo>
                  <a:lnTo>
                    <a:pt x="103713" y="177400"/>
                  </a:lnTo>
                  <a:lnTo>
                    <a:pt x="71821" y="177400"/>
                  </a:lnTo>
                  <a:lnTo>
                    <a:pt x="71821" y="1312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F5B684C4-685A-411C-9061-4E6DCCCB56C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925655" y="2537627"/>
              <a:ext cx="205615" cy="196465"/>
            </a:xfrm>
            <a:custGeom>
              <a:avLst/>
              <a:gdLst>
                <a:gd name="connsiteX0" fmla="*/ 205825 w 205615"/>
                <a:gd name="connsiteY0" fmla="*/ 99425 h 196465"/>
                <a:gd name="connsiteX1" fmla="*/ 103158 w 205615"/>
                <a:gd name="connsiteY1" fmla="*/ 82 h 196465"/>
                <a:gd name="connsiteX2" fmla="*/ 210 w 205615"/>
                <a:gd name="connsiteY2" fmla="*/ 99425 h 196465"/>
                <a:gd name="connsiteX3" fmla="*/ 102878 w 205615"/>
                <a:gd name="connsiteY3" fmla="*/ 196547 h 196465"/>
                <a:gd name="connsiteX4" fmla="*/ 205825 w 205615"/>
                <a:gd name="connsiteY4" fmla="*/ 99425 h 196465"/>
                <a:gd name="connsiteX5" fmla="*/ 102878 w 205615"/>
                <a:gd name="connsiteY5" fmla="*/ 184892 h 196465"/>
                <a:gd name="connsiteX6" fmla="*/ 54481 w 205615"/>
                <a:gd name="connsiteY6" fmla="*/ 156033 h 196465"/>
                <a:gd name="connsiteX7" fmla="*/ 43012 w 205615"/>
                <a:gd name="connsiteY7" fmla="*/ 95262 h 196465"/>
                <a:gd name="connsiteX8" fmla="*/ 56160 w 205615"/>
                <a:gd name="connsiteY8" fmla="*/ 35046 h 196465"/>
                <a:gd name="connsiteX9" fmla="*/ 102878 w 205615"/>
                <a:gd name="connsiteY9" fmla="*/ 11182 h 196465"/>
                <a:gd name="connsiteX10" fmla="*/ 151274 w 205615"/>
                <a:gd name="connsiteY10" fmla="*/ 37266 h 196465"/>
                <a:gd name="connsiteX11" fmla="*/ 163024 w 205615"/>
                <a:gd name="connsiteY11" fmla="*/ 95262 h 196465"/>
                <a:gd name="connsiteX12" fmla="*/ 150155 w 205615"/>
                <a:gd name="connsiteY12" fmla="*/ 158531 h 196465"/>
                <a:gd name="connsiteX13" fmla="*/ 102878 w 205615"/>
                <a:gd name="connsiteY13" fmla="*/ 184892 h 1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615" h="196465">
                  <a:moveTo>
                    <a:pt x="205825" y="99425"/>
                  </a:moveTo>
                  <a:cubicBezTo>
                    <a:pt x="205825" y="39486"/>
                    <a:pt x="165262" y="82"/>
                    <a:pt x="103158" y="82"/>
                  </a:cubicBezTo>
                  <a:cubicBezTo>
                    <a:pt x="39095" y="82"/>
                    <a:pt x="210" y="41151"/>
                    <a:pt x="210" y="99425"/>
                  </a:cubicBezTo>
                  <a:cubicBezTo>
                    <a:pt x="210" y="156866"/>
                    <a:pt x="39375" y="196547"/>
                    <a:pt x="102878" y="196547"/>
                  </a:cubicBezTo>
                  <a:cubicBezTo>
                    <a:pt x="167220" y="196547"/>
                    <a:pt x="205825" y="156311"/>
                    <a:pt x="205825" y="99425"/>
                  </a:cubicBezTo>
                  <a:close/>
                  <a:moveTo>
                    <a:pt x="102878" y="184892"/>
                  </a:moveTo>
                  <a:cubicBezTo>
                    <a:pt x="86373" y="184892"/>
                    <a:pt x="65951" y="177123"/>
                    <a:pt x="54481" y="156033"/>
                  </a:cubicBezTo>
                  <a:cubicBezTo>
                    <a:pt x="45250" y="138829"/>
                    <a:pt x="43012" y="119127"/>
                    <a:pt x="43012" y="95262"/>
                  </a:cubicBezTo>
                  <a:cubicBezTo>
                    <a:pt x="43012" y="77503"/>
                    <a:pt x="43851" y="53916"/>
                    <a:pt x="56160" y="35046"/>
                  </a:cubicBezTo>
                  <a:cubicBezTo>
                    <a:pt x="67629" y="18119"/>
                    <a:pt x="86373" y="11182"/>
                    <a:pt x="102878" y="11182"/>
                  </a:cubicBezTo>
                  <a:cubicBezTo>
                    <a:pt x="120782" y="11182"/>
                    <a:pt x="140084" y="18952"/>
                    <a:pt x="151274" y="37266"/>
                  </a:cubicBezTo>
                  <a:cubicBezTo>
                    <a:pt x="161905" y="55026"/>
                    <a:pt x="163024" y="76393"/>
                    <a:pt x="163024" y="95262"/>
                  </a:cubicBezTo>
                  <a:cubicBezTo>
                    <a:pt x="163024" y="114687"/>
                    <a:pt x="161905" y="139384"/>
                    <a:pt x="150155" y="158531"/>
                  </a:cubicBezTo>
                  <a:cubicBezTo>
                    <a:pt x="137567" y="178788"/>
                    <a:pt x="117984" y="184892"/>
                    <a:pt x="102878" y="18489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14D564DD-5605-4446-B129-CFBC16267B3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0160332" y="2540679"/>
              <a:ext cx="229673" cy="190360"/>
            </a:xfrm>
            <a:custGeom>
              <a:avLst/>
              <a:gdLst>
                <a:gd name="connsiteX0" fmla="*/ 73513 w 229673"/>
                <a:gd name="connsiteY0" fmla="*/ 3689 h 190360"/>
                <a:gd name="connsiteX1" fmla="*/ 64281 w 229673"/>
                <a:gd name="connsiteY1" fmla="*/ 82 h 190360"/>
                <a:gd name="connsiteX2" fmla="*/ 219 w 229673"/>
                <a:gd name="connsiteY2" fmla="*/ 82 h 190360"/>
                <a:gd name="connsiteX3" fmla="*/ 219 w 229673"/>
                <a:gd name="connsiteY3" fmla="*/ 13124 h 190360"/>
                <a:gd name="connsiteX4" fmla="*/ 30431 w 229673"/>
                <a:gd name="connsiteY4" fmla="*/ 13124 h 190360"/>
                <a:gd name="connsiteX5" fmla="*/ 30431 w 229673"/>
                <a:gd name="connsiteY5" fmla="*/ 169353 h 190360"/>
                <a:gd name="connsiteX6" fmla="*/ 22319 w 229673"/>
                <a:gd name="connsiteY6" fmla="*/ 176568 h 190360"/>
                <a:gd name="connsiteX7" fmla="*/ 7212 w 229673"/>
                <a:gd name="connsiteY7" fmla="*/ 177400 h 190360"/>
                <a:gd name="connsiteX8" fmla="*/ 219 w 229673"/>
                <a:gd name="connsiteY8" fmla="*/ 177400 h 190360"/>
                <a:gd name="connsiteX9" fmla="*/ 219 w 229673"/>
                <a:gd name="connsiteY9" fmla="*/ 190442 h 190360"/>
                <a:gd name="connsiteX10" fmla="*/ 37705 w 229673"/>
                <a:gd name="connsiteY10" fmla="*/ 189610 h 190360"/>
                <a:gd name="connsiteX11" fmla="*/ 75471 w 229673"/>
                <a:gd name="connsiteY11" fmla="*/ 190442 h 190360"/>
                <a:gd name="connsiteX12" fmla="*/ 75471 w 229673"/>
                <a:gd name="connsiteY12" fmla="*/ 177400 h 190360"/>
                <a:gd name="connsiteX13" fmla="*/ 68477 w 229673"/>
                <a:gd name="connsiteY13" fmla="*/ 177400 h 190360"/>
                <a:gd name="connsiteX14" fmla="*/ 53651 w 229673"/>
                <a:gd name="connsiteY14" fmla="*/ 176568 h 190360"/>
                <a:gd name="connsiteX15" fmla="*/ 45258 w 229673"/>
                <a:gd name="connsiteY15" fmla="*/ 169353 h 190360"/>
                <a:gd name="connsiteX16" fmla="*/ 45258 w 229673"/>
                <a:gd name="connsiteY16" fmla="*/ 24224 h 190360"/>
                <a:gd name="connsiteX17" fmla="*/ 184573 w 229673"/>
                <a:gd name="connsiteY17" fmla="*/ 186835 h 190360"/>
                <a:gd name="connsiteX18" fmla="*/ 192126 w 229673"/>
                <a:gd name="connsiteY18" fmla="*/ 190442 h 190360"/>
                <a:gd name="connsiteX19" fmla="*/ 199680 w 229673"/>
                <a:gd name="connsiteY19" fmla="*/ 181563 h 190360"/>
                <a:gd name="connsiteX20" fmla="*/ 199680 w 229673"/>
                <a:gd name="connsiteY20" fmla="*/ 21172 h 190360"/>
                <a:gd name="connsiteX21" fmla="*/ 207792 w 229673"/>
                <a:gd name="connsiteY21" fmla="*/ 13957 h 190360"/>
                <a:gd name="connsiteX22" fmla="*/ 222899 w 229673"/>
                <a:gd name="connsiteY22" fmla="*/ 13124 h 190360"/>
                <a:gd name="connsiteX23" fmla="*/ 229893 w 229673"/>
                <a:gd name="connsiteY23" fmla="*/ 13124 h 190360"/>
                <a:gd name="connsiteX24" fmla="*/ 229893 w 229673"/>
                <a:gd name="connsiteY24" fmla="*/ 82 h 190360"/>
                <a:gd name="connsiteX25" fmla="*/ 192406 w 229673"/>
                <a:gd name="connsiteY25" fmla="*/ 915 h 190360"/>
                <a:gd name="connsiteX26" fmla="*/ 154640 w 229673"/>
                <a:gd name="connsiteY26" fmla="*/ 82 h 190360"/>
                <a:gd name="connsiteX27" fmla="*/ 154640 w 229673"/>
                <a:gd name="connsiteY27" fmla="*/ 13124 h 190360"/>
                <a:gd name="connsiteX28" fmla="*/ 161634 w 229673"/>
                <a:gd name="connsiteY28" fmla="*/ 13124 h 190360"/>
                <a:gd name="connsiteX29" fmla="*/ 176460 w 229673"/>
                <a:gd name="connsiteY29" fmla="*/ 13957 h 190360"/>
                <a:gd name="connsiteX30" fmla="*/ 184853 w 229673"/>
                <a:gd name="connsiteY30" fmla="*/ 21172 h 190360"/>
                <a:gd name="connsiteX31" fmla="*/ 184853 w 229673"/>
                <a:gd name="connsiteY31" fmla="*/ 133556 h 190360"/>
                <a:gd name="connsiteX32" fmla="*/ 73513 w 229673"/>
                <a:gd name="connsiteY32" fmla="*/ 368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9673" h="190360">
                  <a:moveTo>
                    <a:pt x="73513" y="3689"/>
                  </a:moveTo>
                  <a:cubicBezTo>
                    <a:pt x="70436" y="360"/>
                    <a:pt x="70156" y="82"/>
                    <a:pt x="64281" y="82"/>
                  </a:cubicBezTo>
                  <a:lnTo>
                    <a:pt x="219" y="82"/>
                  </a:lnTo>
                  <a:lnTo>
                    <a:pt x="219" y="13124"/>
                  </a:lnTo>
                  <a:lnTo>
                    <a:pt x="30431" y="13124"/>
                  </a:lnTo>
                  <a:lnTo>
                    <a:pt x="30431" y="169353"/>
                  </a:lnTo>
                  <a:cubicBezTo>
                    <a:pt x="30431" y="175458"/>
                    <a:pt x="30152" y="175735"/>
                    <a:pt x="22319" y="176568"/>
                  </a:cubicBezTo>
                  <a:cubicBezTo>
                    <a:pt x="15605" y="177400"/>
                    <a:pt x="15045" y="177400"/>
                    <a:pt x="7212" y="177400"/>
                  </a:cubicBezTo>
                  <a:lnTo>
                    <a:pt x="219" y="177400"/>
                  </a:lnTo>
                  <a:lnTo>
                    <a:pt x="219" y="190442"/>
                  </a:lnTo>
                  <a:cubicBezTo>
                    <a:pt x="10849" y="189610"/>
                    <a:pt x="26795" y="189610"/>
                    <a:pt x="37705" y="189610"/>
                  </a:cubicBezTo>
                  <a:cubicBezTo>
                    <a:pt x="49454" y="189610"/>
                    <a:pt x="64001" y="189610"/>
                    <a:pt x="75471" y="190442"/>
                  </a:cubicBezTo>
                  <a:lnTo>
                    <a:pt x="75471" y="177400"/>
                  </a:lnTo>
                  <a:lnTo>
                    <a:pt x="68477" y="177400"/>
                  </a:lnTo>
                  <a:cubicBezTo>
                    <a:pt x="63442" y="177400"/>
                    <a:pt x="58686" y="177123"/>
                    <a:pt x="53651" y="176568"/>
                  </a:cubicBezTo>
                  <a:cubicBezTo>
                    <a:pt x="45538" y="175735"/>
                    <a:pt x="45258" y="175458"/>
                    <a:pt x="45258" y="169353"/>
                  </a:cubicBezTo>
                  <a:lnTo>
                    <a:pt x="45258" y="24224"/>
                  </a:lnTo>
                  <a:lnTo>
                    <a:pt x="184573" y="186835"/>
                  </a:lnTo>
                  <a:cubicBezTo>
                    <a:pt x="187371" y="190165"/>
                    <a:pt x="187650" y="190442"/>
                    <a:pt x="192126" y="190442"/>
                  </a:cubicBezTo>
                  <a:cubicBezTo>
                    <a:pt x="199680" y="190442"/>
                    <a:pt x="199680" y="187945"/>
                    <a:pt x="199680" y="181563"/>
                  </a:cubicBezTo>
                  <a:lnTo>
                    <a:pt x="199680" y="21172"/>
                  </a:lnTo>
                  <a:cubicBezTo>
                    <a:pt x="199680" y="15067"/>
                    <a:pt x="199959" y="14789"/>
                    <a:pt x="207792" y="13957"/>
                  </a:cubicBezTo>
                  <a:cubicBezTo>
                    <a:pt x="214506" y="13124"/>
                    <a:pt x="215066" y="13124"/>
                    <a:pt x="222899" y="13124"/>
                  </a:cubicBezTo>
                  <a:lnTo>
                    <a:pt x="229893" y="13124"/>
                  </a:lnTo>
                  <a:lnTo>
                    <a:pt x="229893" y="82"/>
                  </a:lnTo>
                  <a:cubicBezTo>
                    <a:pt x="219262" y="915"/>
                    <a:pt x="203316" y="915"/>
                    <a:pt x="192406" y="915"/>
                  </a:cubicBezTo>
                  <a:cubicBezTo>
                    <a:pt x="180657" y="915"/>
                    <a:pt x="166110" y="915"/>
                    <a:pt x="154640" y="82"/>
                  </a:cubicBezTo>
                  <a:lnTo>
                    <a:pt x="154640" y="13124"/>
                  </a:lnTo>
                  <a:lnTo>
                    <a:pt x="161634" y="13124"/>
                  </a:lnTo>
                  <a:cubicBezTo>
                    <a:pt x="166669" y="13124"/>
                    <a:pt x="171425" y="13402"/>
                    <a:pt x="176460" y="13957"/>
                  </a:cubicBezTo>
                  <a:cubicBezTo>
                    <a:pt x="184573" y="14789"/>
                    <a:pt x="184853" y="15067"/>
                    <a:pt x="184853" y="21172"/>
                  </a:cubicBezTo>
                  <a:lnTo>
                    <a:pt x="184853" y="133556"/>
                  </a:lnTo>
                  <a:lnTo>
                    <a:pt x="73513" y="368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B19D9F72-0D80-469B-814F-06A4E96C5FA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0412664" y="2537349"/>
              <a:ext cx="219882" cy="193690"/>
            </a:xfrm>
            <a:custGeom>
              <a:avLst/>
              <a:gdLst>
                <a:gd name="connsiteX0" fmla="*/ 121359 w 219882"/>
                <a:gd name="connsiteY0" fmla="*/ 7297 h 193690"/>
                <a:gd name="connsiteX1" fmla="*/ 110169 w 219882"/>
                <a:gd name="connsiteY1" fmla="*/ 82 h 193690"/>
                <a:gd name="connsiteX2" fmla="*/ 99259 w 219882"/>
                <a:gd name="connsiteY2" fmla="*/ 7297 h 193690"/>
                <a:gd name="connsiteX3" fmla="*/ 29881 w 219882"/>
                <a:gd name="connsiteY3" fmla="*/ 174348 h 193690"/>
                <a:gd name="connsiteX4" fmla="*/ 6102 w 219882"/>
                <a:gd name="connsiteY4" fmla="*/ 180730 h 193690"/>
                <a:gd name="connsiteX5" fmla="*/ 227 w 219882"/>
                <a:gd name="connsiteY5" fmla="*/ 180730 h 193690"/>
                <a:gd name="connsiteX6" fmla="*/ 227 w 219882"/>
                <a:gd name="connsiteY6" fmla="*/ 193772 h 193690"/>
                <a:gd name="connsiteX7" fmla="*/ 32958 w 219882"/>
                <a:gd name="connsiteY7" fmla="*/ 192940 h 193690"/>
                <a:gd name="connsiteX8" fmla="*/ 69885 w 219882"/>
                <a:gd name="connsiteY8" fmla="*/ 193772 h 193690"/>
                <a:gd name="connsiteX9" fmla="*/ 69885 w 219882"/>
                <a:gd name="connsiteY9" fmla="*/ 180730 h 193690"/>
                <a:gd name="connsiteX10" fmla="*/ 44987 w 219882"/>
                <a:gd name="connsiteY10" fmla="*/ 177123 h 193690"/>
                <a:gd name="connsiteX11" fmla="*/ 46106 w 219882"/>
                <a:gd name="connsiteY11" fmla="*/ 173793 h 193690"/>
                <a:gd name="connsiteX12" fmla="*/ 60094 w 219882"/>
                <a:gd name="connsiteY12" fmla="*/ 140216 h 193690"/>
                <a:gd name="connsiteX13" fmla="*/ 135067 w 219882"/>
                <a:gd name="connsiteY13" fmla="*/ 140216 h 193690"/>
                <a:gd name="connsiteX14" fmla="*/ 151851 w 219882"/>
                <a:gd name="connsiteY14" fmla="*/ 180730 h 193690"/>
                <a:gd name="connsiteX15" fmla="*/ 125275 w 219882"/>
                <a:gd name="connsiteY15" fmla="*/ 180730 h 193690"/>
                <a:gd name="connsiteX16" fmla="*/ 125275 w 219882"/>
                <a:gd name="connsiteY16" fmla="*/ 193772 h 193690"/>
                <a:gd name="connsiteX17" fmla="*/ 174511 w 219882"/>
                <a:gd name="connsiteY17" fmla="*/ 192940 h 193690"/>
                <a:gd name="connsiteX18" fmla="*/ 220110 w 219882"/>
                <a:gd name="connsiteY18" fmla="*/ 193772 h 193690"/>
                <a:gd name="connsiteX19" fmla="*/ 220110 w 219882"/>
                <a:gd name="connsiteY19" fmla="*/ 180730 h 193690"/>
                <a:gd name="connsiteX20" fmla="*/ 192975 w 219882"/>
                <a:gd name="connsiteY20" fmla="*/ 180730 h 193690"/>
                <a:gd name="connsiteX21" fmla="*/ 121359 w 219882"/>
                <a:gd name="connsiteY21" fmla="*/ 7297 h 193690"/>
                <a:gd name="connsiteX22" fmla="*/ 97580 w 219882"/>
                <a:gd name="connsiteY22" fmla="*/ 50031 h 193690"/>
                <a:gd name="connsiteX23" fmla="*/ 129472 w 219882"/>
                <a:gd name="connsiteY23" fmla="*/ 127174 h 193690"/>
                <a:gd name="connsiteX24" fmla="*/ 65689 w 219882"/>
                <a:gd name="connsiteY24" fmla="*/ 127174 h 193690"/>
                <a:gd name="connsiteX25" fmla="*/ 97580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359" y="7297"/>
                  </a:moveTo>
                  <a:cubicBezTo>
                    <a:pt x="118282" y="82"/>
                    <a:pt x="114925" y="82"/>
                    <a:pt x="110169" y="82"/>
                  </a:cubicBezTo>
                  <a:cubicBezTo>
                    <a:pt x="102336" y="82"/>
                    <a:pt x="101217" y="2302"/>
                    <a:pt x="99259" y="7297"/>
                  </a:cubicBezTo>
                  <a:lnTo>
                    <a:pt x="29881" y="174348"/>
                  </a:lnTo>
                  <a:cubicBezTo>
                    <a:pt x="28202" y="178510"/>
                    <a:pt x="27363" y="180730"/>
                    <a:pt x="6102" y="180730"/>
                  </a:cubicBezTo>
                  <a:lnTo>
                    <a:pt x="227" y="180730"/>
                  </a:lnTo>
                  <a:lnTo>
                    <a:pt x="227" y="193772"/>
                  </a:lnTo>
                  <a:cubicBezTo>
                    <a:pt x="10858" y="193495"/>
                    <a:pt x="24286" y="192940"/>
                    <a:pt x="32958" y="192940"/>
                  </a:cubicBezTo>
                  <a:cubicBezTo>
                    <a:pt x="43868" y="192940"/>
                    <a:pt x="59534" y="192940"/>
                    <a:pt x="69885" y="193772"/>
                  </a:cubicBezTo>
                  <a:lnTo>
                    <a:pt x="69885" y="180730"/>
                  </a:lnTo>
                  <a:cubicBezTo>
                    <a:pt x="69326" y="180730"/>
                    <a:pt x="44987" y="180730"/>
                    <a:pt x="44987" y="177123"/>
                  </a:cubicBezTo>
                  <a:cubicBezTo>
                    <a:pt x="44987" y="176845"/>
                    <a:pt x="45827" y="174070"/>
                    <a:pt x="46106" y="173793"/>
                  </a:cubicBezTo>
                  <a:lnTo>
                    <a:pt x="60094" y="140216"/>
                  </a:lnTo>
                  <a:lnTo>
                    <a:pt x="135067" y="140216"/>
                  </a:lnTo>
                  <a:lnTo>
                    <a:pt x="151851" y="180730"/>
                  </a:lnTo>
                  <a:lnTo>
                    <a:pt x="125275" y="180730"/>
                  </a:lnTo>
                  <a:lnTo>
                    <a:pt x="125275" y="193772"/>
                  </a:lnTo>
                  <a:cubicBezTo>
                    <a:pt x="135906" y="192940"/>
                    <a:pt x="162482" y="192940"/>
                    <a:pt x="174511" y="192940"/>
                  </a:cubicBezTo>
                  <a:cubicBezTo>
                    <a:pt x="185701" y="192940"/>
                    <a:pt x="210319" y="192940"/>
                    <a:pt x="220110" y="193772"/>
                  </a:cubicBezTo>
                  <a:lnTo>
                    <a:pt x="220110" y="180730"/>
                  </a:lnTo>
                  <a:lnTo>
                    <a:pt x="192975" y="180730"/>
                  </a:lnTo>
                  <a:lnTo>
                    <a:pt x="121359" y="7297"/>
                  </a:lnTo>
                  <a:close/>
                  <a:moveTo>
                    <a:pt x="97580" y="50031"/>
                  </a:moveTo>
                  <a:lnTo>
                    <a:pt x="129472" y="127174"/>
                  </a:lnTo>
                  <a:lnTo>
                    <a:pt x="65689" y="127174"/>
                  </a:lnTo>
                  <a:lnTo>
                    <a:pt x="97580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C499EAB9-8F9F-4E27-85E4-5C1AD9B33C4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10655330" y="2540679"/>
              <a:ext cx="168968" cy="190360"/>
            </a:xfrm>
            <a:custGeom>
              <a:avLst/>
              <a:gdLst>
                <a:gd name="connsiteX0" fmla="*/ 169205 w 168968"/>
                <a:gd name="connsiteY0" fmla="*/ 114409 h 190360"/>
                <a:gd name="connsiteX1" fmla="*/ 156056 w 168968"/>
                <a:gd name="connsiteY1" fmla="*/ 114409 h 190360"/>
                <a:gd name="connsiteX2" fmla="*/ 98988 w 168968"/>
                <a:gd name="connsiteY2" fmla="*/ 177400 h 190360"/>
                <a:gd name="connsiteX3" fmla="*/ 70173 w 168968"/>
                <a:gd name="connsiteY3" fmla="*/ 177400 h 190360"/>
                <a:gd name="connsiteX4" fmla="*/ 70173 w 168968"/>
                <a:gd name="connsiteY4" fmla="*/ 13124 h 190360"/>
                <a:gd name="connsiteX5" fmla="*/ 107940 w 168968"/>
                <a:gd name="connsiteY5" fmla="*/ 13124 h 190360"/>
                <a:gd name="connsiteX6" fmla="*/ 107940 w 168968"/>
                <a:gd name="connsiteY6" fmla="*/ 82 h 190360"/>
                <a:gd name="connsiteX7" fmla="*/ 51430 w 168968"/>
                <a:gd name="connsiteY7" fmla="*/ 915 h 190360"/>
                <a:gd name="connsiteX8" fmla="*/ 236 w 168968"/>
                <a:gd name="connsiteY8" fmla="*/ 82 h 190360"/>
                <a:gd name="connsiteX9" fmla="*/ 236 w 168968"/>
                <a:gd name="connsiteY9" fmla="*/ 13124 h 190360"/>
                <a:gd name="connsiteX10" fmla="*/ 30449 w 168968"/>
                <a:gd name="connsiteY10" fmla="*/ 13124 h 190360"/>
                <a:gd name="connsiteX11" fmla="*/ 30449 w 168968"/>
                <a:gd name="connsiteY11" fmla="*/ 177400 h 190360"/>
                <a:gd name="connsiteX12" fmla="*/ 236 w 168968"/>
                <a:gd name="connsiteY12" fmla="*/ 177400 h 190360"/>
                <a:gd name="connsiteX13" fmla="*/ 236 w 168968"/>
                <a:gd name="connsiteY13" fmla="*/ 190442 h 190360"/>
                <a:gd name="connsiteX14" fmla="*/ 160532 w 168968"/>
                <a:gd name="connsiteY14" fmla="*/ 190442 h 190360"/>
                <a:gd name="connsiteX15" fmla="*/ 169205 w 168968"/>
                <a:gd name="connsiteY15" fmla="*/ 11440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68" h="190360">
                  <a:moveTo>
                    <a:pt x="169205" y="114409"/>
                  </a:moveTo>
                  <a:lnTo>
                    <a:pt x="156056" y="114409"/>
                  </a:lnTo>
                  <a:cubicBezTo>
                    <a:pt x="153818" y="133556"/>
                    <a:pt x="149063" y="177400"/>
                    <a:pt x="98988" y="177400"/>
                  </a:cubicBezTo>
                  <a:lnTo>
                    <a:pt x="70173" y="177400"/>
                  </a:lnTo>
                  <a:lnTo>
                    <a:pt x="70173" y="13124"/>
                  </a:lnTo>
                  <a:lnTo>
                    <a:pt x="107940" y="13124"/>
                  </a:lnTo>
                  <a:lnTo>
                    <a:pt x="107940" y="82"/>
                  </a:lnTo>
                  <a:cubicBezTo>
                    <a:pt x="95631" y="915"/>
                    <a:pt x="65138" y="915"/>
                    <a:pt x="51430" y="915"/>
                  </a:cubicBezTo>
                  <a:cubicBezTo>
                    <a:pt x="39121" y="915"/>
                    <a:pt x="10867" y="915"/>
                    <a:pt x="236" y="82"/>
                  </a:cubicBezTo>
                  <a:lnTo>
                    <a:pt x="236" y="13124"/>
                  </a:lnTo>
                  <a:lnTo>
                    <a:pt x="30449" y="13124"/>
                  </a:lnTo>
                  <a:lnTo>
                    <a:pt x="30449" y="177400"/>
                  </a:lnTo>
                  <a:lnTo>
                    <a:pt x="236" y="177400"/>
                  </a:lnTo>
                  <a:lnTo>
                    <a:pt x="236" y="190442"/>
                  </a:lnTo>
                  <a:lnTo>
                    <a:pt x="160532" y="190442"/>
                  </a:lnTo>
                  <a:lnTo>
                    <a:pt x="169205" y="11440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CCCD2A0D-74DA-4522-A0AA-6A2638E83E26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0956618" y="2537349"/>
              <a:ext cx="219882" cy="193690"/>
            </a:xfrm>
            <a:custGeom>
              <a:avLst/>
              <a:gdLst>
                <a:gd name="connsiteX0" fmla="*/ 121378 w 219882"/>
                <a:gd name="connsiteY0" fmla="*/ 7297 h 193690"/>
                <a:gd name="connsiteX1" fmla="*/ 110188 w 219882"/>
                <a:gd name="connsiteY1" fmla="*/ 82 h 193690"/>
                <a:gd name="connsiteX2" fmla="*/ 99278 w 219882"/>
                <a:gd name="connsiteY2" fmla="*/ 7297 h 193690"/>
                <a:gd name="connsiteX3" fmla="*/ 29900 w 219882"/>
                <a:gd name="connsiteY3" fmla="*/ 174348 h 193690"/>
                <a:gd name="connsiteX4" fmla="*/ 6122 w 219882"/>
                <a:gd name="connsiteY4" fmla="*/ 180730 h 193690"/>
                <a:gd name="connsiteX5" fmla="*/ 247 w 219882"/>
                <a:gd name="connsiteY5" fmla="*/ 180730 h 193690"/>
                <a:gd name="connsiteX6" fmla="*/ 247 w 219882"/>
                <a:gd name="connsiteY6" fmla="*/ 193772 h 193690"/>
                <a:gd name="connsiteX7" fmla="*/ 32978 w 219882"/>
                <a:gd name="connsiteY7" fmla="*/ 192940 h 193690"/>
                <a:gd name="connsiteX8" fmla="*/ 69904 w 219882"/>
                <a:gd name="connsiteY8" fmla="*/ 193772 h 193690"/>
                <a:gd name="connsiteX9" fmla="*/ 69904 w 219882"/>
                <a:gd name="connsiteY9" fmla="*/ 180730 h 193690"/>
                <a:gd name="connsiteX10" fmla="*/ 45007 w 219882"/>
                <a:gd name="connsiteY10" fmla="*/ 177123 h 193690"/>
                <a:gd name="connsiteX11" fmla="*/ 46126 w 219882"/>
                <a:gd name="connsiteY11" fmla="*/ 173793 h 193690"/>
                <a:gd name="connsiteX12" fmla="*/ 60113 w 219882"/>
                <a:gd name="connsiteY12" fmla="*/ 140216 h 193690"/>
                <a:gd name="connsiteX13" fmla="*/ 135086 w 219882"/>
                <a:gd name="connsiteY13" fmla="*/ 140216 h 193690"/>
                <a:gd name="connsiteX14" fmla="*/ 151871 w 219882"/>
                <a:gd name="connsiteY14" fmla="*/ 180730 h 193690"/>
                <a:gd name="connsiteX15" fmla="*/ 125295 w 219882"/>
                <a:gd name="connsiteY15" fmla="*/ 180730 h 193690"/>
                <a:gd name="connsiteX16" fmla="*/ 125295 w 219882"/>
                <a:gd name="connsiteY16" fmla="*/ 193772 h 193690"/>
                <a:gd name="connsiteX17" fmla="*/ 174531 w 219882"/>
                <a:gd name="connsiteY17" fmla="*/ 192940 h 193690"/>
                <a:gd name="connsiteX18" fmla="*/ 220130 w 219882"/>
                <a:gd name="connsiteY18" fmla="*/ 193772 h 193690"/>
                <a:gd name="connsiteX19" fmla="*/ 220130 w 219882"/>
                <a:gd name="connsiteY19" fmla="*/ 180730 h 193690"/>
                <a:gd name="connsiteX20" fmla="*/ 192994 w 219882"/>
                <a:gd name="connsiteY20" fmla="*/ 180730 h 193690"/>
                <a:gd name="connsiteX21" fmla="*/ 121378 w 219882"/>
                <a:gd name="connsiteY21" fmla="*/ 7297 h 193690"/>
                <a:gd name="connsiteX22" fmla="*/ 97600 w 219882"/>
                <a:gd name="connsiteY22" fmla="*/ 50031 h 193690"/>
                <a:gd name="connsiteX23" fmla="*/ 129491 w 219882"/>
                <a:gd name="connsiteY23" fmla="*/ 127174 h 193690"/>
                <a:gd name="connsiteX24" fmla="*/ 65708 w 219882"/>
                <a:gd name="connsiteY24" fmla="*/ 127174 h 193690"/>
                <a:gd name="connsiteX25" fmla="*/ 97600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378" y="7297"/>
                  </a:moveTo>
                  <a:cubicBezTo>
                    <a:pt x="118301" y="82"/>
                    <a:pt x="114944" y="82"/>
                    <a:pt x="110188" y="82"/>
                  </a:cubicBezTo>
                  <a:cubicBezTo>
                    <a:pt x="102355" y="82"/>
                    <a:pt x="101236" y="2302"/>
                    <a:pt x="99278" y="7297"/>
                  </a:cubicBezTo>
                  <a:lnTo>
                    <a:pt x="29900" y="174348"/>
                  </a:lnTo>
                  <a:cubicBezTo>
                    <a:pt x="28222" y="178510"/>
                    <a:pt x="27383" y="180730"/>
                    <a:pt x="6122" y="180730"/>
                  </a:cubicBezTo>
                  <a:lnTo>
                    <a:pt x="247" y="180730"/>
                  </a:lnTo>
                  <a:lnTo>
                    <a:pt x="247" y="193772"/>
                  </a:lnTo>
                  <a:cubicBezTo>
                    <a:pt x="10877" y="193495"/>
                    <a:pt x="24305" y="192940"/>
                    <a:pt x="32978" y="192940"/>
                  </a:cubicBezTo>
                  <a:cubicBezTo>
                    <a:pt x="43888" y="192940"/>
                    <a:pt x="59554" y="192940"/>
                    <a:pt x="69904" y="193772"/>
                  </a:cubicBezTo>
                  <a:lnTo>
                    <a:pt x="69904" y="180730"/>
                  </a:lnTo>
                  <a:cubicBezTo>
                    <a:pt x="69345" y="180730"/>
                    <a:pt x="45007" y="180730"/>
                    <a:pt x="45007" y="177123"/>
                  </a:cubicBezTo>
                  <a:cubicBezTo>
                    <a:pt x="45007" y="176845"/>
                    <a:pt x="45846" y="174070"/>
                    <a:pt x="46126" y="173793"/>
                  </a:cubicBezTo>
                  <a:lnTo>
                    <a:pt x="60113" y="140216"/>
                  </a:lnTo>
                  <a:lnTo>
                    <a:pt x="135086" y="140216"/>
                  </a:lnTo>
                  <a:lnTo>
                    <a:pt x="151871" y="180730"/>
                  </a:lnTo>
                  <a:lnTo>
                    <a:pt x="125295" y="180730"/>
                  </a:lnTo>
                  <a:lnTo>
                    <a:pt x="125295" y="193772"/>
                  </a:lnTo>
                  <a:cubicBezTo>
                    <a:pt x="135925" y="192940"/>
                    <a:pt x="162501" y="192940"/>
                    <a:pt x="174531" y="192940"/>
                  </a:cubicBezTo>
                  <a:cubicBezTo>
                    <a:pt x="185721" y="192940"/>
                    <a:pt x="210338" y="192940"/>
                    <a:pt x="220130" y="193772"/>
                  </a:cubicBezTo>
                  <a:lnTo>
                    <a:pt x="220130" y="180730"/>
                  </a:lnTo>
                  <a:lnTo>
                    <a:pt x="192994" y="180730"/>
                  </a:lnTo>
                  <a:lnTo>
                    <a:pt x="121378" y="7297"/>
                  </a:lnTo>
                  <a:close/>
                  <a:moveTo>
                    <a:pt x="97600" y="50031"/>
                  </a:moveTo>
                  <a:lnTo>
                    <a:pt x="129491" y="127174"/>
                  </a:lnTo>
                  <a:lnTo>
                    <a:pt x="65708" y="127174"/>
                  </a:lnTo>
                  <a:lnTo>
                    <a:pt x="97600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64F542F7-EB61-475F-8427-F829379F8D4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197341" y="2537627"/>
              <a:ext cx="218484" cy="196465"/>
            </a:xfrm>
            <a:custGeom>
              <a:avLst/>
              <a:gdLst>
                <a:gd name="connsiteX0" fmla="*/ 165027 w 218484"/>
                <a:gd name="connsiteY0" fmla="*/ 178788 h 196465"/>
                <a:gd name="connsiteX1" fmla="*/ 192443 w 218484"/>
                <a:gd name="connsiteY1" fmla="*/ 193495 h 196465"/>
                <a:gd name="connsiteX2" fmla="*/ 196359 w 218484"/>
                <a:gd name="connsiteY2" fmla="*/ 185725 h 196465"/>
                <a:gd name="connsiteX3" fmla="*/ 196359 w 218484"/>
                <a:gd name="connsiteY3" fmla="*/ 129949 h 196465"/>
                <a:gd name="connsiteX4" fmla="*/ 218739 w 218484"/>
                <a:gd name="connsiteY4" fmla="*/ 129949 h 196465"/>
                <a:gd name="connsiteX5" fmla="*/ 218739 w 218484"/>
                <a:gd name="connsiteY5" fmla="*/ 116907 h 196465"/>
                <a:gd name="connsiteX6" fmla="*/ 173700 w 218484"/>
                <a:gd name="connsiteY6" fmla="*/ 117739 h 196465"/>
                <a:gd name="connsiteX7" fmla="*/ 116351 w 218484"/>
                <a:gd name="connsiteY7" fmla="*/ 116907 h 196465"/>
                <a:gd name="connsiteX8" fmla="*/ 116351 w 218484"/>
                <a:gd name="connsiteY8" fmla="*/ 129949 h 196465"/>
                <a:gd name="connsiteX9" fmla="*/ 156635 w 218484"/>
                <a:gd name="connsiteY9" fmla="*/ 129949 h 196465"/>
                <a:gd name="connsiteX10" fmla="*/ 156635 w 218484"/>
                <a:gd name="connsiteY10" fmla="*/ 157976 h 196465"/>
                <a:gd name="connsiteX11" fmla="*/ 145725 w 218484"/>
                <a:gd name="connsiteY11" fmla="*/ 177678 h 196465"/>
                <a:gd name="connsiteX12" fmla="*/ 120547 w 218484"/>
                <a:gd name="connsiteY12" fmla="*/ 183505 h 196465"/>
                <a:gd name="connsiteX13" fmla="*/ 58723 w 218484"/>
                <a:gd name="connsiteY13" fmla="*/ 158253 h 196465"/>
                <a:gd name="connsiteX14" fmla="*/ 43057 w 218484"/>
                <a:gd name="connsiteY14" fmla="*/ 98037 h 196465"/>
                <a:gd name="connsiteX15" fmla="*/ 59003 w 218484"/>
                <a:gd name="connsiteY15" fmla="*/ 37266 h 196465"/>
                <a:gd name="connsiteX16" fmla="*/ 118589 w 218484"/>
                <a:gd name="connsiteY16" fmla="*/ 13124 h 196465"/>
                <a:gd name="connsiteX17" fmla="*/ 181253 w 218484"/>
                <a:gd name="connsiteY17" fmla="*/ 69455 h 196465"/>
                <a:gd name="connsiteX18" fmla="*/ 188806 w 218484"/>
                <a:gd name="connsiteY18" fmla="*/ 75283 h 196465"/>
                <a:gd name="connsiteX19" fmla="*/ 196359 w 218484"/>
                <a:gd name="connsiteY19" fmla="*/ 67513 h 196465"/>
                <a:gd name="connsiteX20" fmla="*/ 196359 w 218484"/>
                <a:gd name="connsiteY20" fmla="*/ 7852 h 196465"/>
                <a:gd name="connsiteX21" fmla="*/ 191324 w 218484"/>
                <a:gd name="connsiteY21" fmla="*/ 82 h 196465"/>
                <a:gd name="connsiteX22" fmla="*/ 186009 w 218484"/>
                <a:gd name="connsiteY22" fmla="*/ 2580 h 196465"/>
                <a:gd name="connsiteX23" fmla="*/ 167545 w 218484"/>
                <a:gd name="connsiteY23" fmla="*/ 18952 h 196465"/>
                <a:gd name="connsiteX24" fmla="*/ 112435 w 218484"/>
                <a:gd name="connsiteY24" fmla="*/ 82 h 196465"/>
                <a:gd name="connsiteX25" fmla="*/ 255 w 218484"/>
                <a:gd name="connsiteY25" fmla="*/ 98315 h 196465"/>
                <a:gd name="connsiteX26" fmla="*/ 112994 w 218484"/>
                <a:gd name="connsiteY26" fmla="*/ 196547 h 196465"/>
                <a:gd name="connsiteX27" fmla="*/ 165027 w 218484"/>
                <a:gd name="connsiteY27" fmla="*/ 178788 h 1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8484" h="196465">
                  <a:moveTo>
                    <a:pt x="165027" y="178788"/>
                  </a:moveTo>
                  <a:cubicBezTo>
                    <a:pt x="173700" y="186280"/>
                    <a:pt x="190485" y="193495"/>
                    <a:pt x="192443" y="193495"/>
                  </a:cubicBezTo>
                  <a:cubicBezTo>
                    <a:pt x="196359" y="193495"/>
                    <a:pt x="196359" y="189887"/>
                    <a:pt x="196359" y="185725"/>
                  </a:cubicBezTo>
                  <a:lnTo>
                    <a:pt x="196359" y="129949"/>
                  </a:lnTo>
                  <a:lnTo>
                    <a:pt x="218739" y="129949"/>
                  </a:lnTo>
                  <a:lnTo>
                    <a:pt x="218739" y="116907"/>
                  </a:lnTo>
                  <a:cubicBezTo>
                    <a:pt x="208948" y="117739"/>
                    <a:pt x="184610" y="117739"/>
                    <a:pt x="173700" y="117739"/>
                  </a:cubicBezTo>
                  <a:cubicBezTo>
                    <a:pt x="157474" y="117739"/>
                    <a:pt x="131458" y="117739"/>
                    <a:pt x="116351" y="116907"/>
                  </a:cubicBezTo>
                  <a:lnTo>
                    <a:pt x="116351" y="129949"/>
                  </a:lnTo>
                  <a:lnTo>
                    <a:pt x="156635" y="129949"/>
                  </a:lnTo>
                  <a:lnTo>
                    <a:pt x="156635" y="157976"/>
                  </a:lnTo>
                  <a:cubicBezTo>
                    <a:pt x="156635" y="163248"/>
                    <a:pt x="156635" y="171295"/>
                    <a:pt x="145725" y="177678"/>
                  </a:cubicBezTo>
                  <a:cubicBezTo>
                    <a:pt x="138451" y="181840"/>
                    <a:pt x="129499" y="183505"/>
                    <a:pt x="120547" y="183505"/>
                  </a:cubicBezTo>
                  <a:cubicBezTo>
                    <a:pt x="96489" y="183505"/>
                    <a:pt x="72430" y="175458"/>
                    <a:pt x="58723" y="158253"/>
                  </a:cubicBezTo>
                  <a:cubicBezTo>
                    <a:pt x="46694" y="142991"/>
                    <a:pt x="43057" y="123289"/>
                    <a:pt x="43057" y="98037"/>
                  </a:cubicBezTo>
                  <a:cubicBezTo>
                    <a:pt x="43057" y="66958"/>
                    <a:pt x="48652" y="50863"/>
                    <a:pt x="59003" y="37266"/>
                  </a:cubicBezTo>
                  <a:cubicBezTo>
                    <a:pt x="70192" y="23392"/>
                    <a:pt x="91733" y="13124"/>
                    <a:pt x="118589" y="13124"/>
                  </a:cubicBezTo>
                  <a:cubicBezTo>
                    <a:pt x="148522" y="13124"/>
                    <a:pt x="175098" y="34214"/>
                    <a:pt x="181253" y="69455"/>
                  </a:cubicBezTo>
                  <a:cubicBezTo>
                    <a:pt x="182092" y="74728"/>
                    <a:pt x="182372" y="75283"/>
                    <a:pt x="188806" y="75283"/>
                  </a:cubicBezTo>
                  <a:cubicBezTo>
                    <a:pt x="196080" y="75283"/>
                    <a:pt x="196359" y="74728"/>
                    <a:pt x="196359" y="67513"/>
                  </a:cubicBezTo>
                  <a:lnTo>
                    <a:pt x="196359" y="7852"/>
                  </a:lnTo>
                  <a:cubicBezTo>
                    <a:pt x="196359" y="2580"/>
                    <a:pt x="196359" y="82"/>
                    <a:pt x="191324" y="82"/>
                  </a:cubicBezTo>
                  <a:cubicBezTo>
                    <a:pt x="188806" y="82"/>
                    <a:pt x="188247" y="637"/>
                    <a:pt x="186009" y="2580"/>
                  </a:cubicBezTo>
                  <a:lnTo>
                    <a:pt x="167545" y="18952"/>
                  </a:lnTo>
                  <a:cubicBezTo>
                    <a:pt x="147123" y="2857"/>
                    <a:pt x="126982" y="82"/>
                    <a:pt x="112435" y="82"/>
                  </a:cubicBezTo>
                  <a:cubicBezTo>
                    <a:pt x="43616" y="82"/>
                    <a:pt x="255" y="40874"/>
                    <a:pt x="255" y="98315"/>
                  </a:cubicBezTo>
                  <a:cubicBezTo>
                    <a:pt x="255" y="153536"/>
                    <a:pt x="40819" y="196547"/>
                    <a:pt x="112994" y="196547"/>
                  </a:cubicBezTo>
                  <a:cubicBezTo>
                    <a:pt x="122226" y="196547"/>
                    <a:pt x="151040" y="195992"/>
                    <a:pt x="165027" y="17878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F0F4953C-6306-4277-A7F0-AC129FD6261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443286" y="2540679"/>
              <a:ext cx="229114" cy="193412"/>
            </a:xfrm>
            <a:custGeom>
              <a:avLst/>
              <a:gdLst>
                <a:gd name="connsiteX0" fmla="*/ 68523 w 229114"/>
                <a:gd name="connsiteY0" fmla="*/ 90267 h 193412"/>
                <a:gd name="connsiteX1" fmla="*/ 68523 w 229114"/>
                <a:gd name="connsiteY1" fmla="*/ 13124 h 193412"/>
                <a:gd name="connsiteX2" fmla="*/ 101533 w 229114"/>
                <a:gd name="connsiteY2" fmla="*/ 13124 h 193412"/>
                <a:gd name="connsiteX3" fmla="*/ 147132 w 229114"/>
                <a:gd name="connsiteY3" fmla="*/ 51696 h 193412"/>
                <a:gd name="connsiteX4" fmla="*/ 100974 w 229114"/>
                <a:gd name="connsiteY4" fmla="*/ 90267 h 193412"/>
                <a:gd name="connsiteX5" fmla="*/ 68523 w 229114"/>
                <a:gd name="connsiteY5" fmla="*/ 90267 h 193412"/>
                <a:gd name="connsiteX6" fmla="*/ 143216 w 229114"/>
                <a:gd name="connsiteY6" fmla="*/ 96095 h 193412"/>
                <a:gd name="connsiteX7" fmla="*/ 189934 w 229114"/>
                <a:gd name="connsiteY7" fmla="*/ 51418 h 193412"/>
                <a:gd name="connsiteX8" fmla="*/ 106569 w 229114"/>
                <a:gd name="connsiteY8" fmla="*/ 82 h 193412"/>
                <a:gd name="connsiteX9" fmla="*/ 264 w 229114"/>
                <a:gd name="connsiteY9" fmla="*/ 82 h 193412"/>
                <a:gd name="connsiteX10" fmla="*/ 264 w 229114"/>
                <a:gd name="connsiteY10" fmla="*/ 13124 h 193412"/>
                <a:gd name="connsiteX11" fmla="*/ 30477 w 229114"/>
                <a:gd name="connsiteY11" fmla="*/ 13124 h 193412"/>
                <a:gd name="connsiteX12" fmla="*/ 30477 w 229114"/>
                <a:gd name="connsiteY12" fmla="*/ 177400 h 193412"/>
                <a:gd name="connsiteX13" fmla="*/ 264 w 229114"/>
                <a:gd name="connsiteY13" fmla="*/ 177400 h 193412"/>
                <a:gd name="connsiteX14" fmla="*/ 264 w 229114"/>
                <a:gd name="connsiteY14" fmla="*/ 190442 h 193412"/>
                <a:gd name="connsiteX15" fmla="*/ 49500 w 229114"/>
                <a:gd name="connsiteY15" fmla="*/ 189610 h 193412"/>
                <a:gd name="connsiteX16" fmla="*/ 98736 w 229114"/>
                <a:gd name="connsiteY16" fmla="*/ 190442 h 193412"/>
                <a:gd name="connsiteX17" fmla="*/ 98736 w 229114"/>
                <a:gd name="connsiteY17" fmla="*/ 177400 h 193412"/>
                <a:gd name="connsiteX18" fmla="*/ 68523 w 229114"/>
                <a:gd name="connsiteY18" fmla="*/ 177400 h 193412"/>
                <a:gd name="connsiteX19" fmla="*/ 68523 w 229114"/>
                <a:gd name="connsiteY19" fmla="*/ 100257 h 193412"/>
                <a:gd name="connsiteX20" fmla="*/ 101254 w 229114"/>
                <a:gd name="connsiteY20" fmla="*/ 100257 h 193412"/>
                <a:gd name="connsiteX21" fmla="*/ 126151 w 229114"/>
                <a:gd name="connsiteY21" fmla="*/ 109692 h 193412"/>
                <a:gd name="connsiteX22" fmla="*/ 135103 w 229114"/>
                <a:gd name="connsiteY22" fmla="*/ 144933 h 193412"/>
                <a:gd name="connsiteX23" fmla="*/ 154686 w 229114"/>
                <a:gd name="connsiteY23" fmla="*/ 186280 h 193412"/>
                <a:gd name="connsiteX24" fmla="*/ 195809 w 229114"/>
                <a:gd name="connsiteY24" fmla="*/ 193495 h 193412"/>
                <a:gd name="connsiteX25" fmla="*/ 229379 w 229114"/>
                <a:gd name="connsiteY25" fmla="*/ 164080 h 193412"/>
                <a:gd name="connsiteX26" fmla="*/ 222665 w 229114"/>
                <a:gd name="connsiteY26" fmla="*/ 157976 h 193412"/>
                <a:gd name="connsiteX27" fmla="*/ 216231 w 229114"/>
                <a:gd name="connsiteY27" fmla="*/ 164358 h 193412"/>
                <a:gd name="connsiteX28" fmla="*/ 198327 w 229114"/>
                <a:gd name="connsiteY28" fmla="*/ 183505 h 193412"/>
                <a:gd name="connsiteX29" fmla="*/ 177625 w 229114"/>
                <a:gd name="connsiteY29" fmla="*/ 152148 h 193412"/>
                <a:gd name="connsiteX30" fmla="*/ 174548 w 229114"/>
                <a:gd name="connsiteY30" fmla="*/ 128561 h 193412"/>
                <a:gd name="connsiteX31" fmla="*/ 143216 w 229114"/>
                <a:gd name="connsiteY31" fmla="*/ 96095 h 19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9114" h="193412">
                  <a:moveTo>
                    <a:pt x="68523" y="90267"/>
                  </a:moveTo>
                  <a:lnTo>
                    <a:pt x="68523" y="13124"/>
                  </a:lnTo>
                  <a:lnTo>
                    <a:pt x="101533" y="13124"/>
                  </a:lnTo>
                  <a:cubicBezTo>
                    <a:pt x="146573" y="13124"/>
                    <a:pt x="147132" y="34769"/>
                    <a:pt x="147132" y="51696"/>
                  </a:cubicBezTo>
                  <a:cubicBezTo>
                    <a:pt x="147132" y="67235"/>
                    <a:pt x="147132" y="90267"/>
                    <a:pt x="100974" y="90267"/>
                  </a:cubicBezTo>
                  <a:lnTo>
                    <a:pt x="68523" y="90267"/>
                  </a:lnTo>
                  <a:close/>
                  <a:moveTo>
                    <a:pt x="143216" y="96095"/>
                  </a:moveTo>
                  <a:cubicBezTo>
                    <a:pt x="175667" y="87770"/>
                    <a:pt x="189934" y="69733"/>
                    <a:pt x="189934" y="51418"/>
                  </a:cubicBezTo>
                  <a:cubicBezTo>
                    <a:pt x="189934" y="23392"/>
                    <a:pt x="159162" y="82"/>
                    <a:pt x="106569" y="82"/>
                  </a:cubicBezTo>
                  <a:lnTo>
                    <a:pt x="264" y="82"/>
                  </a:lnTo>
                  <a:lnTo>
                    <a:pt x="264" y="13124"/>
                  </a:lnTo>
                  <a:lnTo>
                    <a:pt x="30477" y="13124"/>
                  </a:lnTo>
                  <a:lnTo>
                    <a:pt x="30477" y="177400"/>
                  </a:lnTo>
                  <a:lnTo>
                    <a:pt x="264" y="177400"/>
                  </a:lnTo>
                  <a:lnTo>
                    <a:pt x="264" y="190442"/>
                  </a:lnTo>
                  <a:cubicBezTo>
                    <a:pt x="10335" y="189610"/>
                    <a:pt x="37751" y="189610"/>
                    <a:pt x="49500" y="189610"/>
                  </a:cubicBezTo>
                  <a:cubicBezTo>
                    <a:pt x="61250" y="189610"/>
                    <a:pt x="88665" y="189610"/>
                    <a:pt x="98736" y="190442"/>
                  </a:cubicBezTo>
                  <a:lnTo>
                    <a:pt x="98736" y="177400"/>
                  </a:lnTo>
                  <a:lnTo>
                    <a:pt x="68523" y="177400"/>
                  </a:lnTo>
                  <a:lnTo>
                    <a:pt x="68523" y="100257"/>
                  </a:lnTo>
                  <a:lnTo>
                    <a:pt x="101254" y="100257"/>
                  </a:lnTo>
                  <a:cubicBezTo>
                    <a:pt x="105170" y="100257"/>
                    <a:pt x="117479" y="100257"/>
                    <a:pt x="126151" y="109692"/>
                  </a:cubicBezTo>
                  <a:cubicBezTo>
                    <a:pt x="135103" y="119404"/>
                    <a:pt x="135103" y="124676"/>
                    <a:pt x="135103" y="144933"/>
                  </a:cubicBezTo>
                  <a:cubicBezTo>
                    <a:pt x="135103" y="163248"/>
                    <a:pt x="135103" y="176845"/>
                    <a:pt x="154686" y="186280"/>
                  </a:cubicBezTo>
                  <a:cubicBezTo>
                    <a:pt x="166995" y="192385"/>
                    <a:pt x="184339" y="193495"/>
                    <a:pt x="195809" y="193495"/>
                  </a:cubicBezTo>
                  <a:cubicBezTo>
                    <a:pt x="225742" y="193495"/>
                    <a:pt x="229379" y="168520"/>
                    <a:pt x="229379" y="164080"/>
                  </a:cubicBezTo>
                  <a:cubicBezTo>
                    <a:pt x="229379" y="157976"/>
                    <a:pt x="225462" y="157976"/>
                    <a:pt x="222665" y="157976"/>
                  </a:cubicBezTo>
                  <a:cubicBezTo>
                    <a:pt x="216790" y="157976"/>
                    <a:pt x="216510" y="160751"/>
                    <a:pt x="216231" y="164358"/>
                  </a:cubicBezTo>
                  <a:cubicBezTo>
                    <a:pt x="214832" y="177400"/>
                    <a:pt x="206719" y="183505"/>
                    <a:pt x="198327" y="183505"/>
                  </a:cubicBezTo>
                  <a:cubicBezTo>
                    <a:pt x="181542" y="183505"/>
                    <a:pt x="179024" y="163803"/>
                    <a:pt x="177625" y="152148"/>
                  </a:cubicBezTo>
                  <a:cubicBezTo>
                    <a:pt x="177066" y="149096"/>
                    <a:pt x="174828" y="129949"/>
                    <a:pt x="174548" y="128561"/>
                  </a:cubicBezTo>
                  <a:cubicBezTo>
                    <a:pt x="170631" y="109137"/>
                    <a:pt x="155245" y="100535"/>
                    <a:pt x="143216" y="9609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5DAE0F46-1661-4903-82BC-3740056AD341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685128" y="2537349"/>
              <a:ext cx="219882" cy="193690"/>
            </a:xfrm>
            <a:custGeom>
              <a:avLst/>
              <a:gdLst>
                <a:gd name="connsiteX0" fmla="*/ 121404 w 219882"/>
                <a:gd name="connsiteY0" fmla="*/ 7297 h 193690"/>
                <a:gd name="connsiteX1" fmla="*/ 110214 w 219882"/>
                <a:gd name="connsiteY1" fmla="*/ 82 h 193690"/>
                <a:gd name="connsiteX2" fmla="*/ 99304 w 219882"/>
                <a:gd name="connsiteY2" fmla="*/ 7297 h 193690"/>
                <a:gd name="connsiteX3" fmla="*/ 29926 w 219882"/>
                <a:gd name="connsiteY3" fmla="*/ 174348 h 193690"/>
                <a:gd name="connsiteX4" fmla="*/ 6148 w 219882"/>
                <a:gd name="connsiteY4" fmla="*/ 180730 h 193690"/>
                <a:gd name="connsiteX5" fmla="*/ 273 w 219882"/>
                <a:gd name="connsiteY5" fmla="*/ 180730 h 193690"/>
                <a:gd name="connsiteX6" fmla="*/ 273 w 219882"/>
                <a:gd name="connsiteY6" fmla="*/ 193772 h 193690"/>
                <a:gd name="connsiteX7" fmla="*/ 33003 w 219882"/>
                <a:gd name="connsiteY7" fmla="*/ 192940 h 193690"/>
                <a:gd name="connsiteX8" fmla="*/ 69930 w 219882"/>
                <a:gd name="connsiteY8" fmla="*/ 193772 h 193690"/>
                <a:gd name="connsiteX9" fmla="*/ 69930 w 219882"/>
                <a:gd name="connsiteY9" fmla="*/ 180730 h 193690"/>
                <a:gd name="connsiteX10" fmla="*/ 45033 w 219882"/>
                <a:gd name="connsiteY10" fmla="*/ 177123 h 193690"/>
                <a:gd name="connsiteX11" fmla="*/ 46152 w 219882"/>
                <a:gd name="connsiteY11" fmla="*/ 173793 h 193690"/>
                <a:gd name="connsiteX12" fmla="*/ 60139 w 219882"/>
                <a:gd name="connsiteY12" fmla="*/ 140216 h 193690"/>
                <a:gd name="connsiteX13" fmla="*/ 135112 w 219882"/>
                <a:gd name="connsiteY13" fmla="*/ 140216 h 193690"/>
                <a:gd name="connsiteX14" fmla="*/ 151897 w 219882"/>
                <a:gd name="connsiteY14" fmla="*/ 180730 h 193690"/>
                <a:gd name="connsiteX15" fmla="*/ 125321 w 219882"/>
                <a:gd name="connsiteY15" fmla="*/ 180730 h 193690"/>
                <a:gd name="connsiteX16" fmla="*/ 125321 w 219882"/>
                <a:gd name="connsiteY16" fmla="*/ 193772 h 193690"/>
                <a:gd name="connsiteX17" fmla="*/ 174556 w 219882"/>
                <a:gd name="connsiteY17" fmla="*/ 192940 h 193690"/>
                <a:gd name="connsiteX18" fmla="*/ 220156 w 219882"/>
                <a:gd name="connsiteY18" fmla="*/ 193772 h 193690"/>
                <a:gd name="connsiteX19" fmla="*/ 220156 w 219882"/>
                <a:gd name="connsiteY19" fmla="*/ 180730 h 193690"/>
                <a:gd name="connsiteX20" fmla="*/ 193020 w 219882"/>
                <a:gd name="connsiteY20" fmla="*/ 180730 h 193690"/>
                <a:gd name="connsiteX21" fmla="*/ 121404 w 219882"/>
                <a:gd name="connsiteY21" fmla="*/ 7297 h 193690"/>
                <a:gd name="connsiteX22" fmla="*/ 97625 w 219882"/>
                <a:gd name="connsiteY22" fmla="*/ 50031 h 193690"/>
                <a:gd name="connsiteX23" fmla="*/ 129517 w 219882"/>
                <a:gd name="connsiteY23" fmla="*/ 127174 h 193690"/>
                <a:gd name="connsiteX24" fmla="*/ 65734 w 219882"/>
                <a:gd name="connsiteY24" fmla="*/ 127174 h 193690"/>
                <a:gd name="connsiteX25" fmla="*/ 97625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404" y="7297"/>
                  </a:moveTo>
                  <a:cubicBezTo>
                    <a:pt x="118327" y="82"/>
                    <a:pt x="114970" y="82"/>
                    <a:pt x="110214" y="82"/>
                  </a:cubicBezTo>
                  <a:cubicBezTo>
                    <a:pt x="102381" y="82"/>
                    <a:pt x="101262" y="2302"/>
                    <a:pt x="99304" y="7297"/>
                  </a:cubicBezTo>
                  <a:lnTo>
                    <a:pt x="29926" y="174348"/>
                  </a:lnTo>
                  <a:cubicBezTo>
                    <a:pt x="28248" y="178510"/>
                    <a:pt x="27408" y="180730"/>
                    <a:pt x="6148" y="180730"/>
                  </a:cubicBezTo>
                  <a:lnTo>
                    <a:pt x="273" y="180730"/>
                  </a:lnTo>
                  <a:lnTo>
                    <a:pt x="273" y="193772"/>
                  </a:lnTo>
                  <a:cubicBezTo>
                    <a:pt x="10903" y="193495"/>
                    <a:pt x="24331" y="192940"/>
                    <a:pt x="33003" y="192940"/>
                  </a:cubicBezTo>
                  <a:cubicBezTo>
                    <a:pt x="43914" y="192940"/>
                    <a:pt x="59580" y="192940"/>
                    <a:pt x="69930" y="193772"/>
                  </a:cubicBezTo>
                  <a:lnTo>
                    <a:pt x="69930" y="180730"/>
                  </a:lnTo>
                  <a:cubicBezTo>
                    <a:pt x="69371" y="180730"/>
                    <a:pt x="45033" y="180730"/>
                    <a:pt x="45033" y="177123"/>
                  </a:cubicBezTo>
                  <a:cubicBezTo>
                    <a:pt x="45033" y="176845"/>
                    <a:pt x="45872" y="174070"/>
                    <a:pt x="46152" y="173793"/>
                  </a:cubicBezTo>
                  <a:lnTo>
                    <a:pt x="60139" y="140216"/>
                  </a:lnTo>
                  <a:lnTo>
                    <a:pt x="135112" y="140216"/>
                  </a:lnTo>
                  <a:lnTo>
                    <a:pt x="151897" y="180730"/>
                  </a:lnTo>
                  <a:lnTo>
                    <a:pt x="125321" y="180730"/>
                  </a:lnTo>
                  <a:lnTo>
                    <a:pt x="125321" y="193772"/>
                  </a:lnTo>
                  <a:cubicBezTo>
                    <a:pt x="135951" y="192940"/>
                    <a:pt x="162527" y="192940"/>
                    <a:pt x="174556" y="192940"/>
                  </a:cubicBezTo>
                  <a:cubicBezTo>
                    <a:pt x="185746" y="192940"/>
                    <a:pt x="210364" y="192940"/>
                    <a:pt x="220156" y="193772"/>
                  </a:cubicBezTo>
                  <a:lnTo>
                    <a:pt x="220156" y="180730"/>
                  </a:lnTo>
                  <a:lnTo>
                    <a:pt x="193020" y="180730"/>
                  </a:lnTo>
                  <a:lnTo>
                    <a:pt x="121404" y="7297"/>
                  </a:lnTo>
                  <a:close/>
                  <a:moveTo>
                    <a:pt x="97625" y="50031"/>
                  </a:moveTo>
                  <a:lnTo>
                    <a:pt x="129517" y="127174"/>
                  </a:lnTo>
                  <a:lnTo>
                    <a:pt x="65734" y="127174"/>
                  </a:lnTo>
                  <a:lnTo>
                    <a:pt x="97625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F2C9550B-A38F-4B7E-8F79-8D97ADEAF3C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1927793" y="2540679"/>
              <a:ext cx="229114" cy="193412"/>
            </a:xfrm>
            <a:custGeom>
              <a:avLst/>
              <a:gdLst>
                <a:gd name="connsiteX0" fmla="*/ 68540 w 229114"/>
                <a:gd name="connsiteY0" fmla="*/ 90267 h 193412"/>
                <a:gd name="connsiteX1" fmla="*/ 68540 w 229114"/>
                <a:gd name="connsiteY1" fmla="*/ 13124 h 193412"/>
                <a:gd name="connsiteX2" fmla="*/ 101551 w 229114"/>
                <a:gd name="connsiteY2" fmla="*/ 13124 h 193412"/>
                <a:gd name="connsiteX3" fmla="*/ 147150 w 229114"/>
                <a:gd name="connsiteY3" fmla="*/ 51696 h 193412"/>
                <a:gd name="connsiteX4" fmla="*/ 100991 w 229114"/>
                <a:gd name="connsiteY4" fmla="*/ 90267 h 193412"/>
                <a:gd name="connsiteX5" fmla="*/ 68540 w 229114"/>
                <a:gd name="connsiteY5" fmla="*/ 90267 h 193412"/>
                <a:gd name="connsiteX6" fmla="*/ 143233 w 229114"/>
                <a:gd name="connsiteY6" fmla="*/ 96095 h 193412"/>
                <a:gd name="connsiteX7" fmla="*/ 189951 w 229114"/>
                <a:gd name="connsiteY7" fmla="*/ 51418 h 193412"/>
                <a:gd name="connsiteX8" fmla="*/ 106586 w 229114"/>
                <a:gd name="connsiteY8" fmla="*/ 82 h 193412"/>
                <a:gd name="connsiteX9" fmla="*/ 281 w 229114"/>
                <a:gd name="connsiteY9" fmla="*/ 82 h 193412"/>
                <a:gd name="connsiteX10" fmla="*/ 281 w 229114"/>
                <a:gd name="connsiteY10" fmla="*/ 13124 h 193412"/>
                <a:gd name="connsiteX11" fmla="*/ 30494 w 229114"/>
                <a:gd name="connsiteY11" fmla="*/ 13124 h 193412"/>
                <a:gd name="connsiteX12" fmla="*/ 30494 w 229114"/>
                <a:gd name="connsiteY12" fmla="*/ 177400 h 193412"/>
                <a:gd name="connsiteX13" fmla="*/ 281 w 229114"/>
                <a:gd name="connsiteY13" fmla="*/ 177400 h 193412"/>
                <a:gd name="connsiteX14" fmla="*/ 281 w 229114"/>
                <a:gd name="connsiteY14" fmla="*/ 190442 h 193412"/>
                <a:gd name="connsiteX15" fmla="*/ 49517 w 229114"/>
                <a:gd name="connsiteY15" fmla="*/ 189610 h 193412"/>
                <a:gd name="connsiteX16" fmla="*/ 98753 w 229114"/>
                <a:gd name="connsiteY16" fmla="*/ 190442 h 193412"/>
                <a:gd name="connsiteX17" fmla="*/ 98753 w 229114"/>
                <a:gd name="connsiteY17" fmla="*/ 177400 h 193412"/>
                <a:gd name="connsiteX18" fmla="*/ 68540 w 229114"/>
                <a:gd name="connsiteY18" fmla="*/ 177400 h 193412"/>
                <a:gd name="connsiteX19" fmla="*/ 68540 w 229114"/>
                <a:gd name="connsiteY19" fmla="*/ 100257 h 193412"/>
                <a:gd name="connsiteX20" fmla="*/ 101271 w 229114"/>
                <a:gd name="connsiteY20" fmla="*/ 100257 h 193412"/>
                <a:gd name="connsiteX21" fmla="*/ 126169 w 229114"/>
                <a:gd name="connsiteY21" fmla="*/ 109692 h 193412"/>
                <a:gd name="connsiteX22" fmla="*/ 135121 w 229114"/>
                <a:gd name="connsiteY22" fmla="*/ 144933 h 193412"/>
                <a:gd name="connsiteX23" fmla="*/ 154703 w 229114"/>
                <a:gd name="connsiteY23" fmla="*/ 186280 h 193412"/>
                <a:gd name="connsiteX24" fmla="*/ 195826 w 229114"/>
                <a:gd name="connsiteY24" fmla="*/ 193495 h 193412"/>
                <a:gd name="connsiteX25" fmla="*/ 229396 w 229114"/>
                <a:gd name="connsiteY25" fmla="*/ 164080 h 193412"/>
                <a:gd name="connsiteX26" fmla="*/ 222682 w 229114"/>
                <a:gd name="connsiteY26" fmla="*/ 157976 h 193412"/>
                <a:gd name="connsiteX27" fmla="*/ 216248 w 229114"/>
                <a:gd name="connsiteY27" fmla="*/ 164358 h 193412"/>
                <a:gd name="connsiteX28" fmla="*/ 198344 w 229114"/>
                <a:gd name="connsiteY28" fmla="*/ 183505 h 193412"/>
                <a:gd name="connsiteX29" fmla="*/ 177642 w 229114"/>
                <a:gd name="connsiteY29" fmla="*/ 152148 h 193412"/>
                <a:gd name="connsiteX30" fmla="*/ 174565 w 229114"/>
                <a:gd name="connsiteY30" fmla="*/ 128561 h 193412"/>
                <a:gd name="connsiteX31" fmla="*/ 143233 w 229114"/>
                <a:gd name="connsiteY31" fmla="*/ 96095 h 19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9114" h="193412">
                  <a:moveTo>
                    <a:pt x="68540" y="90267"/>
                  </a:moveTo>
                  <a:lnTo>
                    <a:pt x="68540" y="13124"/>
                  </a:lnTo>
                  <a:lnTo>
                    <a:pt x="101551" y="13124"/>
                  </a:lnTo>
                  <a:cubicBezTo>
                    <a:pt x="146590" y="13124"/>
                    <a:pt x="147150" y="34769"/>
                    <a:pt x="147150" y="51696"/>
                  </a:cubicBezTo>
                  <a:cubicBezTo>
                    <a:pt x="147150" y="67235"/>
                    <a:pt x="147150" y="90267"/>
                    <a:pt x="100991" y="90267"/>
                  </a:cubicBezTo>
                  <a:lnTo>
                    <a:pt x="68540" y="90267"/>
                  </a:lnTo>
                  <a:close/>
                  <a:moveTo>
                    <a:pt x="143233" y="96095"/>
                  </a:moveTo>
                  <a:cubicBezTo>
                    <a:pt x="175684" y="87770"/>
                    <a:pt x="189951" y="69733"/>
                    <a:pt x="189951" y="51418"/>
                  </a:cubicBezTo>
                  <a:cubicBezTo>
                    <a:pt x="189951" y="23392"/>
                    <a:pt x="159179" y="82"/>
                    <a:pt x="106586" y="82"/>
                  </a:cubicBezTo>
                  <a:lnTo>
                    <a:pt x="281" y="82"/>
                  </a:lnTo>
                  <a:lnTo>
                    <a:pt x="281" y="13124"/>
                  </a:lnTo>
                  <a:lnTo>
                    <a:pt x="30494" y="13124"/>
                  </a:lnTo>
                  <a:lnTo>
                    <a:pt x="30494" y="177400"/>
                  </a:lnTo>
                  <a:lnTo>
                    <a:pt x="281" y="177400"/>
                  </a:lnTo>
                  <a:lnTo>
                    <a:pt x="281" y="190442"/>
                  </a:lnTo>
                  <a:cubicBezTo>
                    <a:pt x="10352" y="189610"/>
                    <a:pt x="37768" y="189610"/>
                    <a:pt x="49517" y="189610"/>
                  </a:cubicBezTo>
                  <a:cubicBezTo>
                    <a:pt x="61267" y="189610"/>
                    <a:pt x="88682" y="189610"/>
                    <a:pt x="98753" y="190442"/>
                  </a:cubicBezTo>
                  <a:lnTo>
                    <a:pt x="98753" y="177400"/>
                  </a:lnTo>
                  <a:lnTo>
                    <a:pt x="68540" y="177400"/>
                  </a:lnTo>
                  <a:lnTo>
                    <a:pt x="68540" y="100257"/>
                  </a:lnTo>
                  <a:lnTo>
                    <a:pt x="101271" y="100257"/>
                  </a:lnTo>
                  <a:cubicBezTo>
                    <a:pt x="105187" y="100257"/>
                    <a:pt x="117496" y="100257"/>
                    <a:pt x="126169" y="109692"/>
                  </a:cubicBezTo>
                  <a:cubicBezTo>
                    <a:pt x="135121" y="119404"/>
                    <a:pt x="135121" y="124676"/>
                    <a:pt x="135121" y="144933"/>
                  </a:cubicBezTo>
                  <a:cubicBezTo>
                    <a:pt x="135121" y="163248"/>
                    <a:pt x="135121" y="176845"/>
                    <a:pt x="154703" y="186280"/>
                  </a:cubicBezTo>
                  <a:cubicBezTo>
                    <a:pt x="167012" y="192385"/>
                    <a:pt x="184356" y="193495"/>
                    <a:pt x="195826" y="193495"/>
                  </a:cubicBezTo>
                  <a:cubicBezTo>
                    <a:pt x="225759" y="193495"/>
                    <a:pt x="229396" y="168520"/>
                    <a:pt x="229396" y="164080"/>
                  </a:cubicBezTo>
                  <a:cubicBezTo>
                    <a:pt x="229396" y="157976"/>
                    <a:pt x="225479" y="157976"/>
                    <a:pt x="222682" y="157976"/>
                  </a:cubicBezTo>
                  <a:cubicBezTo>
                    <a:pt x="216807" y="157976"/>
                    <a:pt x="216528" y="160751"/>
                    <a:pt x="216248" y="164358"/>
                  </a:cubicBezTo>
                  <a:cubicBezTo>
                    <a:pt x="214849" y="177400"/>
                    <a:pt x="206736" y="183505"/>
                    <a:pt x="198344" y="183505"/>
                  </a:cubicBezTo>
                  <a:cubicBezTo>
                    <a:pt x="181559" y="183505"/>
                    <a:pt x="179041" y="163803"/>
                    <a:pt x="177642" y="152148"/>
                  </a:cubicBezTo>
                  <a:cubicBezTo>
                    <a:pt x="177083" y="149096"/>
                    <a:pt x="174845" y="129949"/>
                    <a:pt x="174565" y="128561"/>
                  </a:cubicBezTo>
                  <a:cubicBezTo>
                    <a:pt x="170649" y="109137"/>
                    <a:pt x="155262" y="100535"/>
                    <a:pt x="143233" y="9609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8FCD07B8-12DE-4C56-A36D-577F05EB116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167397" y="2540679"/>
              <a:ext cx="103507" cy="190360"/>
            </a:xfrm>
            <a:custGeom>
              <a:avLst/>
              <a:gdLst>
                <a:gd name="connsiteX0" fmla="*/ 71906 w 103507"/>
                <a:gd name="connsiteY0" fmla="*/ 13124 h 190360"/>
                <a:gd name="connsiteX1" fmla="*/ 103797 w 103507"/>
                <a:gd name="connsiteY1" fmla="*/ 13124 h 190360"/>
                <a:gd name="connsiteX2" fmla="*/ 103797 w 103507"/>
                <a:gd name="connsiteY2" fmla="*/ 82 h 190360"/>
                <a:gd name="connsiteX3" fmla="*/ 52044 w 103507"/>
                <a:gd name="connsiteY3" fmla="*/ 915 h 190360"/>
                <a:gd name="connsiteX4" fmla="*/ 290 w 103507"/>
                <a:gd name="connsiteY4" fmla="*/ 82 h 190360"/>
                <a:gd name="connsiteX5" fmla="*/ 290 w 103507"/>
                <a:gd name="connsiteY5" fmla="*/ 13124 h 190360"/>
                <a:gd name="connsiteX6" fmla="*/ 32181 w 103507"/>
                <a:gd name="connsiteY6" fmla="*/ 13124 h 190360"/>
                <a:gd name="connsiteX7" fmla="*/ 32181 w 103507"/>
                <a:gd name="connsiteY7" fmla="*/ 177400 h 190360"/>
                <a:gd name="connsiteX8" fmla="*/ 290 w 103507"/>
                <a:gd name="connsiteY8" fmla="*/ 177400 h 190360"/>
                <a:gd name="connsiteX9" fmla="*/ 290 w 103507"/>
                <a:gd name="connsiteY9" fmla="*/ 190442 h 190360"/>
                <a:gd name="connsiteX10" fmla="*/ 52044 w 103507"/>
                <a:gd name="connsiteY10" fmla="*/ 189610 h 190360"/>
                <a:gd name="connsiteX11" fmla="*/ 103797 w 103507"/>
                <a:gd name="connsiteY11" fmla="*/ 190442 h 190360"/>
                <a:gd name="connsiteX12" fmla="*/ 103797 w 103507"/>
                <a:gd name="connsiteY12" fmla="*/ 177400 h 190360"/>
                <a:gd name="connsiteX13" fmla="*/ 71906 w 103507"/>
                <a:gd name="connsiteY13" fmla="*/ 177400 h 190360"/>
                <a:gd name="connsiteX14" fmla="*/ 71906 w 103507"/>
                <a:gd name="connsiteY14" fmla="*/ 13124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07" h="190360">
                  <a:moveTo>
                    <a:pt x="71906" y="13124"/>
                  </a:moveTo>
                  <a:lnTo>
                    <a:pt x="103797" y="13124"/>
                  </a:lnTo>
                  <a:lnTo>
                    <a:pt x="103797" y="82"/>
                  </a:lnTo>
                  <a:cubicBezTo>
                    <a:pt x="92328" y="915"/>
                    <a:pt x="64912" y="915"/>
                    <a:pt x="52044" y="915"/>
                  </a:cubicBezTo>
                  <a:cubicBezTo>
                    <a:pt x="39175" y="915"/>
                    <a:pt x="11760" y="915"/>
                    <a:pt x="290" y="82"/>
                  </a:cubicBezTo>
                  <a:lnTo>
                    <a:pt x="290" y="13124"/>
                  </a:lnTo>
                  <a:lnTo>
                    <a:pt x="32181" y="13124"/>
                  </a:lnTo>
                  <a:lnTo>
                    <a:pt x="32181" y="177400"/>
                  </a:lnTo>
                  <a:lnTo>
                    <a:pt x="290" y="177400"/>
                  </a:lnTo>
                  <a:lnTo>
                    <a:pt x="290" y="190442"/>
                  </a:lnTo>
                  <a:cubicBezTo>
                    <a:pt x="11760" y="189610"/>
                    <a:pt x="39175" y="189610"/>
                    <a:pt x="52044" y="189610"/>
                  </a:cubicBezTo>
                  <a:cubicBezTo>
                    <a:pt x="64912" y="189610"/>
                    <a:pt x="92328" y="189610"/>
                    <a:pt x="103797" y="190442"/>
                  </a:cubicBezTo>
                  <a:lnTo>
                    <a:pt x="103797" y="177400"/>
                  </a:lnTo>
                  <a:lnTo>
                    <a:pt x="71906" y="177400"/>
                  </a:lnTo>
                  <a:lnTo>
                    <a:pt x="71906" y="1312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31EFA234-2F82-4322-9B4E-29A633F77D9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291636" y="2537349"/>
              <a:ext cx="219882" cy="193690"/>
            </a:xfrm>
            <a:custGeom>
              <a:avLst/>
              <a:gdLst>
                <a:gd name="connsiteX0" fmla="*/ 121426 w 219882"/>
                <a:gd name="connsiteY0" fmla="*/ 7297 h 193690"/>
                <a:gd name="connsiteX1" fmla="*/ 110236 w 219882"/>
                <a:gd name="connsiteY1" fmla="*/ 82 h 193690"/>
                <a:gd name="connsiteX2" fmla="*/ 99326 w 219882"/>
                <a:gd name="connsiteY2" fmla="*/ 7297 h 193690"/>
                <a:gd name="connsiteX3" fmla="*/ 29948 w 219882"/>
                <a:gd name="connsiteY3" fmla="*/ 174348 h 193690"/>
                <a:gd name="connsiteX4" fmla="*/ 6169 w 219882"/>
                <a:gd name="connsiteY4" fmla="*/ 180730 h 193690"/>
                <a:gd name="connsiteX5" fmla="*/ 294 w 219882"/>
                <a:gd name="connsiteY5" fmla="*/ 180730 h 193690"/>
                <a:gd name="connsiteX6" fmla="*/ 294 w 219882"/>
                <a:gd name="connsiteY6" fmla="*/ 193772 h 193690"/>
                <a:gd name="connsiteX7" fmla="*/ 33025 w 219882"/>
                <a:gd name="connsiteY7" fmla="*/ 192940 h 193690"/>
                <a:gd name="connsiteX8" fmla="*/ 69952 w 219882"/>
                <a:gd name="connsiteY8" fmla="*/ 193772 h 193690"/>
                <a:gd name="connsiteX9" fmla="*/ 69952 w 219882"/>
                <a:gd name="connsiteY9" fmla="*/ 180730 h 193690"/>
                <a:gd name="connsiteX10" fmla="*/ 45054 w 219882"/>
                <a:gd name="connsiteY10" fmla="*/ 177123 h 193690"/>
                <a:gd name="connsiteX11" fmla="*/ 46173 w 219882"/>
                <a:gd name="connsiteY11" fmla="*/ 173793 h 193690"/>
                <a:gd name="connsiteX12" fmla="*/ 60161 w 219882"/>
                <a:gd name="connsiteY12" fmla="*/ 140216 h 193690"/>
                <a:gd name="connsiteX13" fmla="*/ 135133 w 219882"/>
                <a:gd name="connsiteY13" fmla="*/ 140216 h 193690"/>
                <a:gd name="connsiteX14" fmla="*/ 151918 w 219882"/>
                <a:gd name="connsiteY14" fmla="*/ 180730 h 193690"/>
                <a:gd name="connsiteX15" fmla="*/ 125342 w 219882"/>
                <a:gd name="connsiteY15" fmla="*/ 180730 h 193690"/>
                <a:gd name="connsiteX16" fmla="*/ 125342 w 219882"/>
                <a:gd name="connsiteY16" fmla="*/ 193772 h 193690"/>
                <a:gd name="connsiteX17" fmla="*/ 174578 w 219882"/>
                <a:gd name="connsiteY17" fmla="*/ 192940 h 193690"/>
                <a:gd name="connsiteX18" fmla="*/ 220177 w 219882"/>
                <a:gd name="connsiteY18" fmla="*/ 193772 h 193690"/>
                <a:gd name="connsiteX19" fmla="*/ 220177 w 219882"/>
                <a:gd name="connsiteY19" fmla="*/ 180730 h 193690"/>
                <a:gd name="connsiteX20" fmla="*/ 193042 w 219882"/>
                <a:gd name="connsiteY20" fmla="*/ 180730 h 193690"/>
                <a:gd name="connsiteX21" fmla="*/ 121426 w 219882"/>
                <a:gd name="connsiteY21" fmla="*/ 7297 h 193690"/>
                <a:gd name="connsiteX22" fmla="*/ 97647 w 219882"/>
                <a:gd name="connsiteY22" fmla="*/ 50031 h 193690"/>
                <a:gd name="connsiteX23" fmla="*/ 129538 w 219882"/>
                <a:gd name="connsiteY23" fmla="*/ 127174 h 193690"/>
                <a:gd name="connsiteX24" fmla="*/ 65756 w 219882"/>
                <a:gd name="connsiteY24" fmla="*/ 127174 h 193690"/>
                <a:gd name="connsiteX25" fmla="*/ 97647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426" y="7297"/>
                  </a:moveTo>
                  <a:cubicBezTo>
                    <a:pt x="118349" y="82"/>
                    <a:pt x="114992" y="82"/>
                    <a:pt x="110236" y="82"/>
                  </a:cubicBezTo>
                  <a:cubicBezTo>
                    <a:pt x="102403" y="82"/>
                    <a:pt x="101284" y="2302"/>
                    <a:pt x="99326" y="7297"/>
                  </a:cubicBezTo>
                  <a:lnTo>
                    <a:pt x="29948" y="174348"/>
                  </a:lnTo>
                  <a:cubicBezTo>
                    <a:pt x="28269" y="178510"/>
                    <a:pt x="27430" y="180730"/>
                    <a:pt x="6169" y="180730"/>
                  </a:cubicBezTo>
                  <a:lnTo>
                    <a:pt x="294" y="180730"/>
                  </a:lnTo>
                  <a:lnTo>
                    <a:pt x="294" y="193772"/>
                  </a:lnTo>
                  <a:cubicBezTo>
                    <a:pt x="10925" y="193495"/>
                    <a:pt x="24353" y="192940"/>
                    <a:pt x="33025" y="192940"/>
                  </a:cubicBezTo>
                  <a:cubicBezTo>
                    <a:pt x="43935" y="192940"/>
                    <a:pt x="59601" y="192940"/>
                    <a:pt x="69952" y="193772"/>
                  </a:cubicBezTo>
                  <a:lnTo>
                    <a:pt x="69952" y="180730"/>
                  </a:lnTo>
                  <a:cubicBezTo>
                    <a:pt x="69392" y="180730"/>
                    <a:pt x="45054" y="180730"/>
                    <a:pt x="45054" y="177123"/>
                  </a:cubicBezTo>
                  <a:cubicBezTo>
                    <a:pt x="45054" y="176845"/>
                    <a:pt x="45894" y="174070"/>
                    <a:pt x="46173" y="173793"/>
                  </a:cubicBezTo>
                  <a:lnTo>
                    <a:pt x="60161" y="140216"/>
                  </a:lnTo>
                  <a:lnTo>
                    <a:pt x="135133" y="140216"/>
                  </a:lnTo>
                  <a:lnTo>
                    <a:pt x="151918" y="180730"/>
                  </a:lnTo>
                  <a:lnTo>
                    <a:pt x="125342" y="180730"/>
                  </a:lnTo>
                  <a:lnTo>
                    <a:pt x="125342" y="193772"/>
                  </a:lnTo>
                  <a:cubicBezTo>
                    <a:pt x="135973" y="192940"/>
                    <a:pt x="162549" y="192940"/>
                    <a:pt x="174578" y="192940"/>
                  </a:cubicBezTo>
                  <a:cubicBezTo>
                    <a:pt x="185768" y="192940"/>
                    <a:pt x="210386" y="192940"/>
                    <a:pt x="220177" y="193772"/>
                  </a:cubicBezTo>
                  <a:lnTo>
                    <a:pt x="220177" y="180730"/>
                  </a:lnTo>
                  <a:lnTo>
                    <a:pt x="193042" y="180730"/>
                  </a:lnTo>
                  <a:lnTo>
                    <a:pt x="121426" y="7297"/>
                  </a:lnTo>
                  <a:close/>
                  <a:moveTo>
                    <a:pt x="97647" y="50031"/>
                  </a:moveTo>
                  <a:lnTo>
                    <a:pt x="129538" y="127174"/>
                  </a:lnTo>
                  <a:lnTo>
                    <a:pt x="65756" y="127174"/>
                  </a:lnTo>
                  <a:lnTo>
                    <a:pt x="97647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E965505B-8A90-4DFA-85F8-B592CC25C69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641538" y="2540679"/>
              <a:ext cx="168968" cy="190360"/>
            </a:xfrm>
            <a:custGeom>
              <a:avLst/>
              <a:gdLst>
                <a:gd name="connsiteX0" fmla="*/ 169275 w 168968"/>
                <a:gd name="connsiteY0" fmla="*/ 114409 h 190360"/>
                <a:gd name="connsiteX1" fmla="*/ 156127 w 168968"/>
                <a:gd name="connsiteY1" fmla="*/ 114409 h 190360"/>
                <a:gd name="connsiteX2" fmla="*/ 99058 w 168968"/>
                <a:gd name="connsiteY2" fmla="*/ 177400 h 190360"/>
                <a:gd name="connsiteX3" fmla="*/ 70244 w 168968"/>
                <a:gd name="connsiteY3" fmla="*/ 177400 h 190360"/>
                <a:gd name="connsiteX4" fmla="*/ 70244 w 168968"/>
                <a:gd name="connsiteY4" fmla="*/ 13124 h 190360"/>
                <a:gd name="connsiteX5" fmla="*/ 108010 w 168968"/>
                <a:gd name="connsiteY5" fmla="*/ 13124 h 190360"/>
                <a:gd name="connsiteX6" fmla="*/ 108010 w 168968"/>
                <a:gd name="connsiteY6" fmla="*/ 82 h 190360"/>
                <a:gd name="connsiteX7" fmla="*/ 51501 w 168968"/>
                <a:gd name="connsiteY7" fmla="*/ 915 h 190360"/>
                <a:gd name="connsiteX8" fmla="*/ 307 w 168968"/>
                <a:gd name="connsiteY8" fmla="*/ 82 h 190360"/>
                <a:gd name="connsiteX9" fmla="*/ 307 w 168968"/>
                <a:gd name="connsiteY9" fmla="*/ 13124 h 190360"/>
                <a:gd name="connsiteX10" fmla="*/ 30520 w 168968"/>
                <a:gd name="connsiteY10" fmla="*/ 13124 h 190360"/>
                <a:gd name="connsiteX11" fmla="*/ 30520 w 168968"/>
                <a:gd name="connsiteY11" fmla="*/ 177400 h 190360"/>
                <a:gd name="connsiteX12" fmla="*/ 307 w 168968"/>
                <a:gd name="connsiteY12" fmla="*/ 177400 h 190360"/>
                <a:gd name="connsiteX13" fmla="*/ 307 w 168968"/>
                <a:gd name="connsiteY13" fmla="*/ 190442 h 190360"/>
                <a:gd name="connsiteX14" fmla="*/ 160603 w 168968"/>
                <a:gd name="connsiteY14" fmla="*/ 190442 h 190360"/>
                <a:gd name="connsiteX15" fmla="*/ 169275 w 168968"/>
                <a:gd name="connsiteY15" fmla="*/ 11440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68" h="190360">
                  <a:moveTo>
                    <a:pt x="169275" y="114409"/>
                  </a:moveTo>
                  <a:lnTo>
                    <a:pt x="156127" y="114409"/>
                  </a:lnTo>
                  <a:cubicBezTo>
                    <a:pt x="153889" y="133556"/>
                    <a:pt x="149133" y="177400"/>
                    <a:pt x="99058" y="177400"/>
                  </a:cubicBezTo>
                  <a:lnTo>
                    <a:pt x="70244" y="177400"/>
                  </a:lnTo>
                  <a:lnTo>
                    <a:pt x="70244" y="13124"/>
                  </a:lnTo>
                  <a:lnTo>
                    <a:pt x="108010" y="13124"/>
                  </a:lnTo>
                  <a:lnTo>
                    <a:pt x="108010" y="82"/>
                  </a:lnTo>
                  <a:cubicBezTo>
                    <a:pt x="95701" y="915"/>
                    <a:pt x="65209" y="915"/>
                    <a:pt x="51501" y="915"/>
                  </a:cubicBezTo>
                  <a:cubicBezTo>
                    <a:pt x="39192" y="915"/>
                    <a:pt x="10937" y="915"/>
                    <a:pt x="307" y="82"/>
                  </a:cubicBezTo>
                  <a:lnTo>
                    <a:pt x="307" y="13124"/>
                  </a:lnTo>
                  <a:lnTo>
                    <a:pt x="30520" y="13124"/>
                  </a:lnTo>
                  <a:lnTo>
                    <a:pt x="30520" y="177400"/>
                  </a:lnTo>
                  <a:lnTo>
                    <a:pt x="307" y="177400"/>
                  </a:lnTo>
                  <a:lnTo>
                    <a:pt x="307" y="190442"/>
                  </a:lnTo>
                  <a:lnTo>
                    <a:pt x="160603" y="190442"/>
                  </a:lnTo>
                  <a:lnTo>
                    <a:pt x="169275" y="11440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0E384E65-E2CF-430A-AB53-2982231C439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835590" y="2537349"/>
              <a:ext cx="219882" cy="193690"/>
            </a:xfrm>
            <a:custGeom>
              <a:avLst/>
              <a:gdLst>
                <a:gd name="connsiteX0" fmla="*/ 121445 w 219882"/>
                <a:gd name="connsiteY0" fmla="*/ 7297 h 193690"/>
                <a:gd name="connsiteX1" fmla="*/ 110255 w 219882"/>
                <a:gd name="connsiteY1" fmla="*/ 82 h 193690"/>
                <a:gd name="connsiteX2" fmla="*/ 99345 w 219882"/>
                <a:gd name="connsiteY2" fmla="*/ 7297 h 193690"/>
                <a:gd name="connsiteX3" fmla="*/ 29967 w 219882"/>
                <a:gd name="connsiteY3" fmla="*/ 174348 h 193690"/>
                <a:gd name="connsiteX4" fmla="*/ 6189 w 219882"/>
                <a:gd name="connsiteY4" fmla="*/ 180730 h 193690"/>
                <a:gd name="connsiteX5" fmla="*/ 314 w 219882"/>
                <a:gd name="connsiteY5" fmla="*/ 180730 h 193690"/>
                <a:gd name="connsiteX6" fmla="*/ 314 w 219882"/>
                <a:gd name="connsiteY6" fmla="*/ 193772 h 193690"/>
                <a:gd name="connsiteX7" fmla="*/ 33044 w 219882"/>
                <a:gd name="connsiteY7" fmla="*/ 192940 h 193690"/>
                <a:gd name="connsiteX8" fmla="*/ 69971 w 219882"/>
                <a:gd name="connsiteY8" fmla="*/ 193772 h 193690"/>
                <a:gd name="connsiteX9" fmla="*/ 69971 w 219882"/>
                <a:gd name="connsiteY9" fmla="*/ 180730 h 193690"/>
                <a:gd name="connsiteX10" fmla="*/ 45074 w 219882"/>
                <a:gd name="connsiteY10" fmla="*/ 177123 h 193690"/>
                <a:gd name="connsiteX11" fmla="*/ 46193 w 219882"/>
                <a:gd name="connsiteY11" fmla="*/ 173793 h 193690"/>
                <a:gd name="connsiteX12" fmla="*/ 60180 w 219882"/>
                <a:gd name="connsiteY12" fmla="*/ 140216 h 193690"/>
                <a:gd name="connsiteX13" fmla="*/ 135153 w 219882"/>
                <a:gd name="connsiteY13" fmla="*/ 140216 h 193690"/>
                <a:gd name="connsiteX14" fmla="*/ 151938 w 219882"/>
                <a:gd name="connsiteY14" fmla="*/ 180730 h 193690"/>
                <a:gd name="connsiteX15" fmla="*/ 125362 w 219882"/>
                <a:gd name="connsiteY15" fmla="*/ 180730 h 193690"/>
                <a:gd name="connsiteX16" fmla="*/ 125362 w 219882"/>
                <a:gd name="connsiteY16" fmla="*/ 193772 h 193690"/>
                <a:gd name="connsiteX17" fmla="*/ 174597 w 219882"/>
                <a:gd name="connsiteY17" fmla="*/ 192940 h 193690"/>
                <a:gd name="connsiteX18" fmla="*/ 220197 w 219882"/>
                <a:gd name="connsiteY18" fmla="*/ 193772 h 193690"/>
                <a:gd name="connsiteX19" fmla="*/ 220197 w 219882"/>
                <a:gd name="connsiteY19" fmla="*/ 180730 h 193690"/>
                <a:gd name="connsiteX20" fmla="*/ 193061 w 219882"/>
                <a:gd name="connsiteY20" fmla="*/ 180730 h 193690"/>
                <a:gd name="connsiteX21" fmla="*/ 121445 w 219882"/>
                <a:gd name="connsiteY21" fmla="*/ 7297 h 193690"/>
                <a:gd name="connsiteX22" fmla="*/ 97666 w 219882"/>
                <a:gd name="connsiteY22" fmla="*/ 50031 h 193690"/>
                <a:gd name="connsiteX23" fmla="*/ 129558 w 219882"/>
                <a:gd name="connsiteY23" fmla="*/ 127174 h 193690"/>
                <a:gd name="connsiteX24" fmla="*/ 65775 w 219882"/>
                <a:gd name="connsiteY24" fmla="*/ 127174 h 193690"/>
                <a:gd name="connsiteX25" fmla="*/ 97666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445" y="7297"/>
                  </a:moveTo>
                  <a:cubicBezTo>
                    <a:pt x="118368" y="82"/>
                    <a:pt x="115011" y="82"/>
                    <a:pt x="110255" y="82"/>
                  </a:cubicBezTo>
                  <a:cubicBezTo>
                    <a:pt x="102422" y="82"/>
                    <a:pt x="101303" y="2302"/>
                    <a:pt x="99345" y="7297"/>
                  </a:cubicBezTo>
                  <a:lnTo>
                    <a:pt x="29967" y="174348"/>
                  </a:lnTo>
                  <a:cubicBezTo>
                    <a:pt x="28289" y="178510"/>
                    <a:pt x="27449" y="180730"/>
                    <a:pt x="6189" y="180730"/>
                  </a:cubicBezTo>
                  <a:lnTo>
                    <a:pt x="314" y="180730"/>
                  </a:lnTo>
                  <a:lnTo>
                    <a:pt x="314" y="193772"/>
                  </a:lnTo>
                  <a:cubicBezTo>
                    <a:pt x="10944" y="193495"/>
                    <a:pt x="24372" y="192940"/>
                    <a:pt x="33044" y="192940"/>
                  </a:cubicBezTo>
                  <a:cubicBezTo>
                    <a:pt x="43955" y="192940"/>
                    <a:pt x="59621" y="192940"/>
                    <a:pt x="69971" y="193772"/>
                  </a:cubicBezTo>
                  <a:lnTo>
                    <a:pt x="69971" y="180730"/>
                  </a:lnTo>
                  <a:cubicBezTo>
                    <a:pt x="69412" y="180730"/>
                    <a:pt x="45074" y="180730"/>
                    <a:pt x="45074" y="177123"/>
                  </a:cubicBezTo>
                  <a:cubicBezTo>
                    <a:pt x="45074" y="176845"/>
                    <a:pt x="45913" y="174070"/>
                    <a:pt x="46193" y="173793"/>
                  </a:cubicBezTo>
                  <a:lnTo>
                    <a:pt x="60180" y="140216"/>
                  </a:lnTo>
                  <a:lnTo>
                    <a:pt x="135153" y="140216"/>
                  </a:lnTo>
                  <a:lnTo>
                    <a:pt x="151938" y="180730"/>
                  </a:lnTo>
                  <a:lnTo>
                    <a:pt x="125362" y="180730"/>
                  </a:lnTo>
                  <a:lnTo>
                    <a:pt x="125362" y="193772"/>
                  </a:lnTo>
                  <a:cubicBezTo>
                    <a:pt x="135992" y="192940"/>
                    <a:pt x="162568" y="192940"/>
                    <a:pt x="174597" y="192940"/>
                  </a:cubicBezTo>
                  <a:cubicBezTo>
                    <a:pt x="185787" y="192940"/>
                    <a:pt x="210405" y="192940"/>
                    <a:pt x="220197" y="193772"/>
                  </a:cubicBezTo>
                  <a:lnTo>
                    <a:pt x="220197" y="180730"/>
                  </a:lnTo>
                  <a:lnTo>
                    <a:pt x="193061" y="180730"/>
                  </a:lnTo>
                  <a:lnTo>
                    <a:pt x="121445" y="7297"/>
                  </a:lnTo>
                  <a:close/>
                  <a:moveTo>
                    <a:pt x="97666" y="50031"/>
                  </a:moveTo>
                  <a:lnTo>
                    <a:pt x="129558" y="127174"/>
                  </a:lnTo>
                  <a:lnTo>
                    <a:pt x="65775" y="127174"/>
                  </a:lnTo>
                  <a:lnTo>
                    <a:pt x="97666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33205050-E638-44C5-9875-8F035016B2C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13185772" y="2540679"/>
              <a:ext cx="282826" cy="190360"/>
            </a:xfrm>
            <a:custGeom>
              <a:avLst/>
              <a:gdLst>
                <a:gd name="connsiteX0" fmla="*/ 141879 w 282826"/>
                <a:gd name="connsiteY0" fmla="*/ 153813 h 190360"/>
                <a:gd name="connsiteX1" fmla="*/ 74740 w 282826"/>
                <a:gd name="connsiteY1" fmla="*/ 7019 h 190360"/>
                <a:gd name="connsiteX2" fmla="*/ 62431 w 282826"/>
                <a:gd name="connsiteY2" fmla="*/ 82 h 190360"/>
                <a:gd name="connsiteX3" fmla="*/ 326 w 282826"/>
                <a:gd name="connsiteY3" fmla="*/ 82 h 190360"/>
                <a:gd name="connsiteX4" fmla="*/ 326 w 282826"/>
                <a:gd name="connsiteY4" fmla="*/ 13124 h 190360"/>
                <a:gd name="connsiteX5" fmla="*/ 30539 w 282826"/>
                <a:gd name="connsiteY5" fmla="*/ 13124 h 190360"/>
                <a:gd name="connsiteX6" fmla="*/ 30539 w 282826"/>
                <a:gd name="connsiteY6" fmla="*/ 169353 h 190360"/>
                <a:gd name="connsiteX7" fmla="*/ 22426 w 282826"/>
                <a:gd name="connsiteY7" fmla="*/ 176568 h 190360"/>
                <a:gd name="connsiteX8" fmla="*/ 7320 w 282826"/>
                <a:gd name="connsiteY8" fmla="*/ 177400 h 190360"/>
                <a:gd name="connsiteX9" fmla="*/ 326 w 282826"/>
                <a:gd name="connsiteY9" fmla="*/ 177400 h 190360"/>
                <a:gd name="connsiteX10" fmla="*/ 326 w 282826"/>
                <a:gd name="connsiteY10" fmla="*/ 190442 h 190360"/>
                <a:gd name="connsiteX11" fmla="*/ 37813 w 282826"/>
                <a:gd name="connsiteY11" fmla="*/ 189610 h 190360"/>
                <a:gd name="connsiteX12" fmla="*/ 75579 w 282826"/>
                <a:gd name="connsiteY12" fmla="*/ 190442 h 190360"/>
                <a:gd name="connsiteX13" fmla="*/ 75579 w 282826"/>
                <a:gd name="connsiteY13" fmla="*/ 177400 h 190360"/>
                <a:gd name="connsiteX14" fmla="*/ 68585 w 282826"/>
                <a:gd name="connsiteY14" fmla="*/ 177400 h 190360"/>
                <a:gd name="connsiteX15" fmla="*/ 53758 w 282826"/>
                <a:gd name="connsiteY15" fmla="*/ 176568 h 190360"/>
                <a:gd name="connsiteX16" fmla="*/ 45366 w 282826"/>
                <a:gd name="connsiteY16" fmla="*/ 169353 h 190360"/>
                <a:gd name="connsiteX17" fmla="*/ 45366 w 282826"/>
                <a:gd name="connsiteY17" fmla="*/ 16732 h 190360"/>
                <a:gd name="connsiteX18" fmla="*/ 45646 w 282826"/>
                <a:gd name="connsiteY18" fmla="*/ 16732 h 190360"/>
                <a:gd name="connsiteX19" fmla="*/ 121737 w 282826"/>
                <a:gd name="connsiteY19" fmla="*/ 183505 h 190360"/>
                <a:gd name="connsiteX20" fmla="*/ 130689 w 282826"/>
                <a:gd name="connsiteY20" fmla="*/ 190442 h 190360"/>
                <a:gd name="connsiteX21" fmla="*/ 139641 w 282826"/>
                <a:gd name="connsiteY21" fmla="*/ 183782 h 190360"/>
                <a:gd name="connsiteX22" fmla="*/ 217691 w 282826"/>
                <a:gd name="connsiteY22" fmla="*/ 13124 h 190360"/>
                <a:gd name="connsiteX23" fmla="*/ 217971 w 282826"/>
                <a:gd name="connsiteY23" fmla="*/ 13124 h 190360"/>
                <a:gd name="connsiteX24" fmla="*/ 217971 w 282826"/>
                <a:gd name="connsiteY24" fmla="*/ 177400 h 190360"/>
                <a:gd name="connsiteX25" fmla="*/ 187758 w 282826"/>
                <a:gd name="connsiteY25" fmla="*/ 177400 h 190360"/>
                <a:gd name="connsiteX26" fmla="*/ 187758 w 282826"/>
                <a:gd name="connsiteY26" fmla="*/ 190442 h 190360"/>
                <a:gd name="connsiteX27" fmla="*/ 235315 w 282826"/>
                <a:gd name="connsiteY27" fmla="*/ 189610 h 190360"/>
                <a:gd name="connsiteX28" fmla="*/ 283153 w 282826"/>
                <a:gd name="connsiteY28" fmla="*/ 190442 h 190360"/>
                <a:gd name="connsiteX29" fmla="*/ 283153 w 282826"/>
                <a:gd name="connsiteY29" fmla="*/ 177400 h 190360"/>
                <a:gd name="connsiteX30" fmla="*/ 252940 w 282826"/>
                <a:gd name="connsiteY30" fmla="*/ 177400 h 190360"/>
                <a:gd name="connsiteX31" fmla="*/ 252940 w 282826"/>
                <a:gd name="connsiteY31" fmla="*/ 13124 h 190360"/>
                <a:gd name="connsiteX32" fmla="*/ 283153 w 282826"/>
                <a:gd name="connsiteY32" fmla="*/ 13124 h 190360"/>
                <a:gd name="connsiteX33" fmla="*/ 283153 w 282826"/>
                <a:gd name="connsiteY33" fmla="*/ 82 h 190360"/>
                <a:gd name="connsiteX34" fmla="*/ 221328 w 282826"/>
                <a:gd name="connsiteY34" fmla="*/ 82 h 190360"/>
                <a:gd name="connsiteX35" fmla="*/ 209019 w 282826"/>
                <a:gd name="connsiteY35" fmla="*/ 7019 h 190360"/>
                <a:gd name="connsiteX36" fmla="*/ 141879 w 282826"/>
                <a:gd name="connsiteY36" fmla="*/ 153813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2826" h="190360">
                  <a:moveTo>
                    <a:pt x="141879" y="153813"/>
                  </a:moveTo>
                  <a:lnTo>
                    <a:pt x="74740" y="7019"/>
                  </a:lnTo>
                  <a:cubicBezTo>
                    <a:pt x="71662" y="82"/>
                    <a:pt x="68585" y="82"/>
                    <a:pt x="62431" y="82"/>
                  </a:cubicBezTo>
                  <a:lnTo>
                    <a:pt x="326" y="82"/>
                  </a:lnTo>
                  <a:lnTo>
                    <a:pt x="326" y="13124"/>
                  </a:lnTo>
                  <a:lnTo>
                    <a:pt x="30539" y="13124"/>
                  </a:lnTo>
                  <a:lnTo>
                    <a:pt x="30539" y="169353"/>
                  </a:lnTo>
                  <a:cubicBezTo>
                    <a:pt x="30539" y="175458"/>
                    <a:pt x="30259" y="175735"/>
                    <a:pt x="22426" y="176568"/>
                  </a:cubicBezTo>
                  <a:cubicBezTo>
                    <a:pt x="15712" y="177400"/>
                    <a:pt x="15153" y="177400"/>
                    <a:pt x="7320" y="177400"/>
                  </a:cubicBezTo>
                  <a:lnTo>
                    <a:pt x="326" y="177400"/>
                  </a:lnTo>
                  <a:lnTo>
                    <a:pt x="326" y="190442"/>
                  </a:lnTo>
                  <a:cubicBezTo>
                    <a:pt x="10957" y="189610"/>
                    <a:pt x="26902" y="189610"/>
                    <a:pt x="37813" y="189610"/>
                  </a:cubicBezTo>
                  <a:cubicBezTo>
                    <a:pt x="49562" y="189610"/>
                    <a:pt x="64109" y="189610"/>
                    <a:pt x="75579" y="190442"/>
                  </a:cubicBezTo>
                  <a:lnTo>
                    <a:pt x="75579" y="177400"/>
                  </a:lnTo>
                  <a:lnTo>
                    <a:pt x="68585" y="177400"/>
                  </a:lnTo>
                  <a:cubicBezTo>
                    <a:pt x="63550" y="177400"/>
                    <a:pt x="58794" y="177123"/>
                    <a:pt x="53758" y="176568"/>
                  </a:cubicBezTo>
                  <a:cubicBezTo>
                    <a:pt x="45646" y="175735"/>
                    <a:pt x="45366" y="175458"/>
                    <a:pt x="45366" y="169353"/>
                  </a:cubicBezTo>
                  <a:lnTo>
                    <a:pt x="45366" y="16732"/>
                  </a:lnTo>
                  <a:lnTo>
                    <a:pt x="45646" y="16732"/>
                  </a:lnTo>
                  <a:lnTo>
                    <a:pt x="121737" y="183505"/>
                  </a:lnTo>
                  <a:cubicBezTo>
                    <a:pt x="124255" y="189055"/>
                    <a:pt x="127612" y="190442"/>
                    <a:pt x="130689" y="190442"/>
                  </a:cubicBezTo>
                  <a:cubicBezTo>
                    <a:pt x="136284" y="190442"/>
                    <a:pt x="138522" y="186280"/>
                    <a:pt x="139641" y="183782"/>
                  </a:cubicBezTo>
                  <a:lnTo>
                    <a:pt x="217691" y="13124"/>
                  </a:lnTo>
                  <a:lnTo>
                    <a:pt x="217971" y="13124"/>
                  </a:lnTo>
                  <a:lnTo>
                    <a:pt x="217971" y="177400"/>
                  </a:lnTo>
                  <a:lnTo>
                    <a:pt x="187758" y="177400"/>
                  </a:lnTo>
                  <a:lnTo>
                    <a:pt x="187758" y="190442"/>
                  </a:lnTo>
                  <a:cubicBezTo>
                    <a:pt x="197829" y="189610"/>
                    <a:pt x="223846" y="189610"/>
                    <a:pt x="235315" y="189610"/>
                  </a:cubicBezTo>
                  <a:cubicBezTo>
                    <a:pt x="246785" y="189610"/>
                    <a:pt x="273082" y="189610"/>
                    <a:pt x="283153" y="190442"/>
                  </a:cubicBezTo>
                  <a:lnTo>
                    <a:pt x="283153" y="177400"/>
                  </a:lnTo>
                  <a:lnTo>
                    <a:pt x="252940" y="177400"/>
                  </a:lnTo>
                  <a:lnTo>
                    <a:pt x="252940" y="13124"/>
                  </a:lnTo>
                  <a:lnTo>
                    <a:pt x="283153" y="13124"/>
                  </a:lnTo>
                  <a:lnTo>
                    <a:pt x="283153" y="82"/>
                  </a:lnTo>
                  <a:lnTo>
                    <a:pt x="221328" y="82"/>
                  </a:lnTo>
                  <a:cubicBezTo>
                    <a:pt x="215174" y="82"/>
                    <a:pt x="212096" y="82"/>
                    <a:pt x="209019" y="7019"/>
                  </a:cubicBezTo>
                  <a:lnTo>
                    <a:pt x="141879" y="153813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9DD3254F-4288-4CD9-BDC3-90E5A73B0D9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3497877" y="2537627"/>
              <a:ext cx="205615" cy="196465"/>
            </a:xfrm>
            <a:custGeom>
              <a:avLst/>
              <a:gdLst>
                <a:gd name="connsiteX0" fmla="*/ 205953 w 205615"/>
                <a:gd name="connsiteY0" fmla="*/ 99425 h 196465"/>
                <a:gd name="connsiteX1" fmla="*/ 103285 w 205615"/>
                <a:gd name="connsiteY1" fmla="*/ 82 h 196465"/>
                <a:gd name="connsiteX2" fmla="*/ 337 w 205615"/>
                <a:gd name="connsiteY2" fmla="*/ 99425 h 196465"/>
                <a:gd name="connsiteX3" fmla="*/ 103005 w 205615"/>
                <a:gd name="connsiteY3" fmla="*/ 196547 h 196465"/>
                <a:gd name="connsiteX4" fmla="*/ 205953 w 205615"/>
                <a:gd name="connsiteY4" fmla="*/ 99425 h 196465"/>
                <a:gd name="connsiteX5" fmla="*/ 103005 w 205615"/>
                <a:gd name="connsiteY5" fmla="*/ 184892 h 196465"/>
                <a:gd name="connsiteX6" fmla="*/ 54608 w 205615"/>
                <a:gd name="connsiteY6" fmla="*/ 156033 h 196465"/>
                <a:gd name="connsiteX7" fmla="*/ 43139 w 205615"/>
                <a:gd name="connsiteY7" fmla="*/ 95262 h 196465"/>
                <a:gd name="connsiteX8" fmla="*/ 56287 w 205615"/>
                <a:gd name="connsiteY8" fmla="*/ 35046 h 196465"/>
                <a:gd name="connsiteX9" fmla="*/ 103005 w 205615"/>
                <a:gd name="connsiteY9" fmla="*/ 11182 h 196465"/>
                <a:gd name="connsiteX10" fmla="*/ 151402 w 205615"/>
                <a:gd name="connsiteY10" fmla="*/ 37266 h 196465"/>
                <a:gd name="connsiteX11" fmla="*/ 163151 w 205615"/>
                <a:gd name="connsiteY11" fmla="*/ 95262 h 196465"/>
                <a:gd name="connsiteX12" fmla="*/ 150283 w 205615"/>
                <a:gd name="connsiteY12" fmla="*/ 158531 h 196465"/>
                <a:gd name="connsiteX13" fmla="*/ 103005 w 205615"/>
                <a:gd name="connsiteY13" fmla="*/ 184892 h 196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615" h="196465">
                  <a:moveTo>
                    <a:pt x="205953" y="99425"/>
                  </a:moveTo>
                  <a:cubicBezTo>
                    <a:pt x="205953" y="39486"/>
                    <a:pt x="165389" y="82"/>
                    <a:pt x="103285" y="82"/>
                  </a:cubicBezTo>
                  <a:cubicBezTo>
                    <a:pt x="39222" y="82"/>
                    <a:pt x="337" y="41151"/>
                    <a:pt x="337" y="99425"/>
                  </a:cubicBezTo>
                  <a:cubicBezTo>
                    <a:pt x="337" y="156866"/>
                    <a:pt x="39502" y="196547"/>
                    <a:pt x="103005" y="196547"/>
                  </a:cubicBezTo>
                  <a:cubicBezTo>
                    <a:pt x="167347" y="196547"/>
                    <a:pt x="205953" y="156311"/>
                    <a:pt x="205953" y="99425"/>
                  </a:cubicBezTo>
                  <a:close/>
                  <a:moveTo>
                    <a:pt x="103005" y="184892"/>
                  </a:moveTo>
                  <a:cubicBezTo>
                    <a:pt x="86500" y="184892"/>
                    <a:pt x="66078" y="177123"/>
                    <a:pt x="54608" y="156033"/>
                  </a:cubicBezTo>
                  <a:cubicBezTo>
                    <a:pt x="45377" y="138829"/>
                    <a:pt x="43139" y="119127"/>
                    <a:pt x="43139" y="95262"/>
                  </a:cubicBezTo>
                  <a:cubicBezTo>
                    <a:pt x="43139" y="77503"/>
                    <a:pt x="43978" y="53916"/>
                    <a:pt x="56287" y="35046"/>
                  </a:cubicBezTo>
                  <a:cubicBezTo>
                    <a:pt x="67757" y="18119"/>
                    <a:pt x="86500" y="11182"/>
                    <a:pt x="103005" y="11182"/>
                  </a:cubicBezTo>
                  <a:cubicBezTo>
                    <a:pt x="120909" y="11182"/>
                    <a:pt x="140212" y="18952"/>
                    <a:pt x="151402" y="37266"/>
                  </a:cubicBezTo>
                  <a:cubicBezTo>
                    <a:pt x="162032" y="55026"/>
                    <a:pt x="163151" y="76393"/>
                    <a:pt x="163151" y="95262"/>
                  </a:cubicBezTo>
                  <a:cubicBezTo>
                    <a:pt x="163151" y="114687"/>
                    <a:pt x="162032" y="139384"/>
                    <a:pt x="150283" y="158531"/>
                  </a:cubicBezTo>
                  <a:cubicBezTo>
                    <a:pt x="137694" y="178788"/>
                    <a:pt x="118111" y="184892"/>
                    <a:pt x="103005" y="18489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45ACAEB1-4201-4CEA-B0B2-AF82F365CDB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3732554" y="2540679"/>
              <a:ext cx="168968" cy="190360"/>
            </a:xfrm>
            <a:custGeom>
              <a:avLst/>
              <a:gdLst>
                <a:gd name="connsiteX0" fmla="*/ 169314 w 168968"/>
                <a:gd name="connsiteY0" fmla="*/ 114409 h 190360"/>
                <a:gd name="connsiteX1" fmla="*/ 156166 w 168968"/>
                <a:gd name="connsiteY1" fmla="*/ 114409 h 190360"/>
                <a:gd name="connsiteX2" fmla="*/ 99097 w 168968"/>
                <a:gd name="connsiteY2" fmla="*/ 177400 h 190360"/>
                <a:gd name="connsiteX3" fmla="*/ 70283 w 168968"/>
                <a:gd name="connsiteY3" fmla="*/ 177400 h 190360"/>
                <a:gd name="connsiteX4" fmla="*/ 70283 w 168968"/>
                <a:gd name="connsiteY4" fmla="*/ 13124 h 190360"/>
                <a:gd name="connsiteX5" fmla="*/ 108049 w 168968"/>
                <a:gd name="connsiteY5" fmla="*/ 13124 h 190360"/>
                <a:gd name="connsiteX6" fmla="*/ 108049 w 168968"/>
                <a:gd name="connsiteY6" fmla="*/ 82 h 190360"/>
                <a:gd name="connsiteX7" fmla="*/ 51540 w 168968"/>
                <a:gd name="connsiteY7" fmla="*/ 915 h 190360"/>
                <a:gd name="connsiteX8" fmla="*/ 346 w 168968"/>
                <a:gd name="connsiteY8" fmla="*/ 82 h 190360"/>
                <a:gd name="connsiteX9" fmla="*/ 346 w 168968"/>
                <a:gd name="connsiteY9" fmla="*/ 13124 h 190360"/>
                <a:gd name="connsiteX10" fmla="*/ 30559 w 168968"/>
                <a:gd name="connsiteY10" fmla="*/ 13124 h 190360"/>
                <a:gd name="connsiteX11" fmla="*/ 30559 w 168968"/>
                <a:gd name="connsiteY11" fmla="*/ 177400 h 190360"/>
                <a:gd name="connsiteX12" fmla="*/ 346 w 168968"/>
                <a:gd name="connsiteY12" fmla="*/ 177400 h 190360"/>
                <a:gd name="connsiteX13" fmla="*/ 346 w 168968"/>
                <a:gd name="connsiteY13" fmla="*/ 190442 h 190360"/>
                <a:gd name="connsiteX14" fmla="*/ 160642 w 168968"/>
                <a:gd name="connsiteY14" fmla="*/ 190442 h 190360"/>
                <a:gd name="connsiteX15" fmla="*/ 169314 w 168968"/>
                <a:gd name="connsiteY15" fmla="*/ 11440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968" h="190360">
                  <a:moveTo>
                    <a:pt x="169314" y="114409"/>
                  </a:moveTo>
                  <a:lnTo>
                    <a:pt x="156166" y="114409"/>
                  </a:lnTo>
                  <a:cubicBezTo>
                    <a:pt x="153928" y="133556"/>
                    <a:pt x="149172" y="177400"/>
                    <a:pt x="99097" y="177400"/>
                  </a:cubicBezTo>
                  <a:lnTo>
                    <a:pt x="70283" y="177400"/>
                  </a:lnTo>
                  <a:lnTo>
                    <a:pt x="70283" y="13124"/>
                  </a:lnTo>
                  <a:lnTo>
                    <a:pt x="108049" y="13124"/>
                  </a:lnTo>
                  <a:lnTo>
                    <a:pt x="108049" y="82"/>
                  </a:lnTo>
                  <a:cubicBezTo>
                    <a:pt x="95740" y="915"/>
                    <a:pt x="65248" y="915"/>
                    <a:pt x="51540" y="915"/>
                  </a:cubicBezTo>
                  <a:cubicBezTo>
                    <a:pt x="39231" y="915"/>
                    <a:pt x="10976" y="915"/>
                    <a:pt x="346" y="82"/>
                  </a:cubicBezTo>
                  <a:lnTo>
                    <a:pt x="346" y="13124"/>
                  </a:lnTo>
                  <a:lnTo>
                    <a:pt x="30559" y="13124"/>
                  </a:lnTo>
                  <a:lnTo>
                    <a:pt x="30559" y="177400"/>
                  </a:lnTo>
                  <a:lnTo>
                    <a:pt x="346" y="177400"/>
                  </a:lnTo>
                  <a:lnTo>
                    <a:pt x="346" y="190442"/>
                  </a:lnTo>
                  <a:lnTo>
                    <a:pt x="160642" y="190442"/>
                  </a:lnTo>
                  <a:lnTo>
                    <a:pt x="169314" y="11440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9E2886A4-7C15-43C0-8FB7-828FC6F531A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3924367" y="2540679"/>
              <a:ext cx="103507" cy="190360"/>
            </a:xfrm>
            <a:custGeom>
              <a:avLst/>
              <a:gdLst>
                <a:gd name="connsiteX0" fmla="*/ 71968 w 103507"/>
                <a:gd name="connsiteY0" fmla="*/ 13124 h 190360"/>
                <a:gd name="connsiteX1" fmla="*/ 103860 w 103507"/>
                <a:gd name="connsiteY1" fmla="*/ 13124 h 190360"/>
                <a:gd name="connsiteX2" fmla="*/ 103860 w 103507"/>
                <a:gd name="connsiteY2" fmla="*/ 82 h 190360"/>
                <a:gd name="connsiteX3" fmla="*/ 52106 w 103507"/>
                <a:gd name="connsiteY3" fmla="*/ 915 h 190360"/>
                <a:gd name="connsiteX4" fmla="*/ 353 w 103507"/>
                <a:gd name="connsiteY4" fmla="*/ 82 h 190360"/>
                <a:gd name="connsiteX5" fmla="*/ 353 w 103507"/>
                <a:gd name="connsiteY5" fmla="*/ 13124 h 190360"/>
                <a:gd name="connsiteX6" fmla="*/ 32244 w 103507"/>
                <a:gd name="connsiteY6" fmla="*/ 13124 h 190360"/>
                <a:gd name="connsiteX7" fmla="*/ 32244 w 103507"/>
                <a:gd name="connsiteY7" fmla="*/ 177400 h 190360"/>
                <a:gd name="connsiteX8" fmla="*/ 353 w 103507"/>
                <a:gd name="connsiteY8" fmla="*/ 177400 h 190360"/>
                <a:gd name="connsiteX9" fmla="*/ 353 w 103507"/>
                <a:gd name="connsiteY9" fmla="*/ 190442 h 190360"/>
                <a:gd name="connsiteX10" fmla="*/ 52106 w 103507"/>
                <a:gd name="connsiteY10" fmla="*/ 189610 h 190360"/>
                <a:gd name="connsiteX11" fmla="*/ 103860 w 103507"/>
                <a:gd name="connsiteY11" fmla="*/ 190442 h 190360"/>
                <a:gd name="connsiteX12" fmla="*/ 103860 w 103507"/>
                <a:gd name="connsiteY12" fmla="*/ 177400 h 190360"/>
                <a:gd name="connsiteX13" fmla="*/ 71968 w 103507"/>
                <a:gd name="connsiteY13" fmla="*/ 177400 h 190360"/>
                <a:gd name="connsiteX14" fmla="*/ 71968 w 103507"/>
                <a:gd name="connsiteY14" fmla="*/ 13124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507" h="190360">
                  <a:moveTo>
                    <a:pt x="71968" y="13124"/>
                  </a:moveTo>
                  <a:lnTo>
                    <a:pt x="103860" y="13124"/>
                  </a:lnTo>
                  <a:lnTo>
                    <a:pt x="103860" y="82"/>
                  </a:lnTo>
                  <a:cubicBezTo>
                    <a:pt x="92390" y="915"/>
                    <a:pt x="64975" y="915"/>
                    <a:pt x="52106" y="915"/>
                  </a:cubicBezTo>
                  <a:cubicBezTo>
                    <a:pt x="39238" y="915"/>
                    <a:pt x="11822" y="915"/>
                    <a:pt x="353" y="82"/>
                  </a:cubicBezTo>
                  <a:lnTo>
                    <a:pt x="353" y="13124"/>
                  </a:lnTo>
                  <a:lnTo>
                    <a:pt x="32244" y="13124"/>
                  </a:lnTo>
                  <a:lnTo>
                    <a:pt x="32244" y="177400"/>
                  </a:lnTo>
                  <a:lnTo>
                    <a:pt x="353" y="177400"/>
                  </a:lnTo>
                  <a:lnTo>
                    <a:pt x="353" y="190442"/>
                  </a:lnTo>
                  <a:cubicBezTo>
                    <a:pt x="11822" y="189610"/>
                    <a:pt x="39238" y="189610"/>
                    <a:pt x="52106" y="189610"/>
                  </a:cubicBezTo>
                  <a:cubicBezTo>
                    <a:pt x="64975" y="189610"/>
                    <a:pt x="92390" y="189610"/>
                    <a:pt x="103860" y="190442"/>
                  </a:cubicBezTo>
                  <a:lnTo>
                    <a:pt x="103860" y="177400"/>
                  </a:lnTo>
                  <a:lnTo>
                    <a:pt x="71968" y="177400"/>
                  </a:lnTo>
                  <a:lnTo>
                    <a:pt x="71968" y="1312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69D94646-C86F-45C6-8906-9A9DD36C987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4048047" y="2540679"/>
              <a:ext cx="229673" cy="190360"/>
            </a:xfrm>
            <a:custGeom>
              <a:avLst/>
              <a:gdLst>
                <a:gd name="connsiteX0" fmla="*/ 73651 w 229673"/>
                <a:gd name="connsiteY0" fmla="*/ 3689 h 190360"/>
                <a:gd name="connsiteX1" fmla="*/ 64420 w 229673"/>
                <a:gd name="connsiteY1" fmla="*/ 82 h 190360"/>
                <a:gd name="connsiteX2" fmla="*/ 357 w 229673"/>
                <a:gd name="connsiteY2" fmla="*/ 82 h 190360"/>
                <a:gd name="connsiteX3" fmla="*/ 357 w 229673"/>
                <a:gd name="connsiteY3" fmla="*/ 13124 h 190360"/>
                <a:gd name="connsiteX4" fmla="*/ 30570 w 229673"/>
                <a:gd name="connsiteY4" fmla="*/ 13124 h 190360"/>
                <a:gd name="connsiteX5" fmla="*/ 30570 w 229673"/>
                <a:gd name="connsiteY5" fmla="*/ 169353 h 190360"/>
                <a:gd name="connsiteX6" fmla="*/ 22457 w 229673"/>
                <a:gd name="connsiteY6" fmla="*/ 176568 h 190360"/>
                <a:gd name="connsiteX7" fmla="*/ 7351 w 229673"/>
                <a:gd name="connsiteY7" fmla="*/ 177400 h 190360"/>
                <a:gd name="connsiteX8" fmla="*/ 357 w 229673"/>
                <a:gd name="connsiteY8" fmla="*/ 177400 h 190360"/>
                <a:gd name="connsiteX9" fmla="*/ 357 w 229673"/>
                <a:gd name="connsiteY9" fmla="*/ 190442 h 190360"/>
                <a:gd name="connsiteX10" fmla="*/ 37843 w 229673"/>
                <a:gd name="connsiteY10" fmla="*/ 189610 h 190360"/>
                <a:gd name="connsiteX11" fmla="*/ 75609 w 229673"/>
                <a:gd name="connsiteY11" fmla="*/ 190442 h 190360"/>
                <a:gd name="connsiteX12" fmla="*/ 75609 w 229673"/>
                <a:gd name="connsiteY12" fmla="*/ 177400 h 190360"/>
                <a:gd name="connsiteX13" fmla="*/ 68616 w 229673"/>
                <a:gd name="connsiteY13" fmla="*/ 177400 h 190360"/>
                <a:gd name="connsiteX14" fmla="*/ 53789 w 229673"/>
                <a:gd name="connsiteY14" fmla="*/ 176568 h 190360"/>
                <a:gd name="connsiteX15" fmla="*/ 45397 w 229673"/>
                <a:gd name="connsiteY15" fmla="*/ 169353 h 190360"/>
                <a:gd name="connsiteX16" fmla="*/ 45397 w 229673"/>
                <a:gd name="connsiteY16" fmla="*/ 24224 h 190360"/>
                <a:gd name="connsiteX17" fmla="*/ 184712 w 229673"/>
                <a:gd name="connsiteY17" fmla="*/ 186835 h 190360"/>
                <a:gd name="connsiteX18" fmla="*/ 192265 w 229673"/>
                <a:gd name="connsiteY18" fmla="*/ 190442 h 190360"/>
                <a:gd name="connsiteX19" fmla="*/ 199818 w 229673"/>
                <a:gd name="connsiteY19" fmla="*/ 181563 h 190360"/>
                <a:gd name="connsiteX20" fmla="*/ 199818 w 229673"/>
                <a:gd name="connsiteY20" fmla="*/ 21172 h 190360"/>
                <a:gd name="connsiteX21" fmla="*/ 207931 w 229673"/>
                <a:gd name="connsiteY21" fmla="*/ 13957 h 190360"/>
                <a:gd name="connsiteX22" fmla="*/ 223037 w 229673"/>
                <a:gd name="connsiteY22" fmla="*/ 13124 h 190360"/>
                <a:gd name="connsiteX23" fmla="*/ 230031 w 229673"/>
                <a:gd name="connsiteY23" fmla="*/ 13124 h 190360"/>
                <a:gd name="connsiteX24" fmla="*/ 230031 w 229673"/>
                <a:gd name="connsiteY24" fmla="*/ 82 h 190360"/>
                <a:gd name="connsiteX25" fmla="*/ 192545 w 229673"/>
                <a:gd name="connsiteY25" fmla="*/ 915 h 190360"/>
                <a:gd name="connsiteX26" fmla="*/ 154778 w 229673"/>
                <a:gd name="connsiteY26" fmla="*/ 82 h 190360"/>
                <a:gd name="connsiteX27" fmla="*/ 154778 w 229673"/>
                <a:gd name="connsiteY27" fmla="*/ 13124 h 190360"/>
                <a:gd name="connsiteX28" fmla="*/ 161772 w 229673"/>
                <a:gd name="connsiteY28" fmla="*/ 13124 h 190360"/>
                <a:gd name="connsiteX29" fmla="*/ 176599 w 229673"/>
                <a:gd name="connsiteY29" fmla="*/ 13957 h 190360"/>
                <a:gd name="connsiteX30" fmla="*/ 184991 w 229673"/>
                <a:gd name="connsiteY30" fmla="*/ 21172 h 190360"/>
                <a:gd name="connsiteX31" fmla="*/ 184991 w 229673"/>
                <a:gd name="connsiteY31" fmla="*/ 133556 h 190360"/>
                <a:gd name="connsiteX32" fmla="*/ 73651 w 229673"/>
                <a:gd name="connsiteY32" fmla="*/ 3689 h 19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9673" h="190360">
                  <a:moveTo>
                    <a:pt x="73651" y="3689"/>
                  </a:moveTo>
                  <a:cubicBezTo>
                    <a:pt x="70574" y="360"/>
                    <a:pt x="70294" y="82"/>
                    <a:pt x="64420" y="82"/>
                  </a:cubicBezTo>
                  <a:lnTo>
                    <a:pt x="357" y="82"/>
                  </a:lnTo>
                  <a:lnTo>
                    <a:pt x="357" y="13124"/>
                  </a:lnTo>
                  <a:lnTo>
                    <a:pt x="30570" y="13124"/>
                  </a:lnTo>
                  <a:lnTo>
                    <a:pt x="30570" y="169353"/>
                  </a:lnTo>
                  <a:cubicBezTo>
                    <a:pt x="30570" y="175458"/>
                    <a:pt x="30290" y="175735"/>
                    <a:pt x="22457" y="176568"/>
                  </a:cubicBezTo>
                  <a:cubicBezTo>
                    <a:pt x="15743" y="177400"/>
                    <a:pt x="15184" y="177400"/>
                    <a:pt x="7351" y="177400"/>
                  </a:cubicBezTo>
                  <a:lnTo>
                    <a:pt x="357" y="177400"/>
                  </a:lnTo>
                  <a:lnTo>
                    <a:pt x="357" y="190442"/>
                  </a:lnTo>
                  <a:cubicBezTo>
                    <a:pt x="10987" y="189610"/>
                    <a:pt x="26933" y="189610"/>
                    <a:pt x="37843" y="189610"/>
                  </a:cubicBezTo>
                  <a:cubicBezTo>
                    <a:pt x="49593" y="189610"/>
                    <a:pt x="64140" y="189610"/>
                    <a:pt x="75609" y="190442"/>
                  </a:cubicBezTo>
                  <a:lnTo>
                    <a:pt x="75609" y="177400"/>
                  </a:lnTo>
                  <a:lnTo>
                    <a:pt x="68616" y="177400"/>
                  </a:lnTo>
                  <a:cubicBezTo>
                    <a:pt x="63580" y="177400"/>
                    <a:pt x="58825" y="177123"/>
                    <a:pt x="53789" y="176568"/>
                  </a:cubicBezTo>
                  <a:cubicBezTo>
                    <a:pt x="45676" y="175735"/>
                    <a:pt x="45397" y="175458"/>
                    <a:pt x="45397" y="169353"/>
                  </a:cubicBezTo>
                  <a:lnTo>
                    <a:pt x="45397" y="24224"/>
                  </a:lnTo>
                  <a:lnTo>
                    <a:pt x="184712" y="186835"/>
                  </a:lnTo>
                  <a:cubicBezTo>
                    <a:pt x="187509" y="190165"/>
                    <a:pt x="187789" y="190442"/>
                    <a:pt x="192265" y="190442"/>
                  </a:cubicBezTo>
                  <a:cubicBezTo>
                    <a:pt x="199818" y="190442"/>
                    <a:pt x="199818" y="187945"/>
                    <a:pt x="199818" y="181563"/>
                  </a:cubicBezTo>
                  <a:lnTo>
                    <a:pt x="199818" y="21172"/>
                  </a:lnTo>
                  <a:cubicBezTo>
                    <a:pt x="199818" y="15067"/>
                    <a:pt x="200098" y="14789"/>
                    <a:pt x="207931" y="13957"/>
                  </a:cubicBezTo>
                  <a:cubicBezTo>
                    <a:pt x="214645" y="13124"/>
                    <a:pt x="215204" y="13124"/>
                    <a:pt x="223037" y="13124"/>
                  </a:cubicBezTo>
                  <a:lnTo>
                    <a:pt x="230031" y="13124"/>
                  </a:lnTo>
                  <a:lnTo>
                    <a:pt x="230031" y="82"/>
                  </a:lnTo>
                  <a:cubicBezTo>
                    <a:pt x="219400" y="915"/>
                    <a:pt x="203455" y="915"/>
                    <a:pt x="192545" y="915"/>
                  </a:cubicBezTo>
                  <a:cubicBezTo>
                    <a:pt x="180795" y="915"/>
                    <a:pt x="166248" y="915"/>
                    <a:pt x="154778" y="82"/>
                  </a:cubicBezTo>
                  <a:lnTo>
                    <a:pt x="154778" y="13124"/>
                  </a:lnTo>
                  <a:lnTo>
                    <a:pt x="161772" y="13124"/>
                  </a:lnTo>
                  <a:cubicBezTo>
                    <a:pt x="166808" y="13124"/>
                    <a:pt x="171563" y="13402"/>
                    <a:pt x="176599" y="13957"/>
                  </a:cubicBezTo>
                  <a:cubicBezTo>
                    <a:pt x="184712" y="14789"/>
                    <a:pt x="184991" y="15067"/>
                    <a:pt x="184991" y="21172"/>
                  </a:cubicBezTo>
                  <a:lnTo>
                    <a:pt x="184991" y="133556"/>
                  </a:lnTo>
                  <a:lnTo>
                    <a:pt x="73651" y="368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D3AD84F5-4170-457D-9740-4167ED772C80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4300380" y="2537349"/>
              <a:ext cx="219882" cy="193690"/>
            </a:xfrm>
            <a:custGeom>
              <a:avLst/>
              <a:gdLst>
                <a:gd name="connsiteX0" fmla="*/ 121497 w 219882"/>
                <a:gd name="connsiteY0" fmla="*/ 7297 h 193690"/>
                <a:gd name="connsiteX1" fmla="*/ 110307 w 219882"/>
                <a:gd name="connsiteY1" fmla="*/ 82 h 193690"/>
                <a:gd name="connsiteX2" fmla="*/ 99397 w 219882"/>
                <a:gd name="connsiteY2" fmla="*/ 7297 h 193690"/>
                <a:gd name="connsiteX3" fmla="*/ 30019 w 219882"/>
                <a:gd name="connsiteY3" fmla="*/ 174348 h 193690"/>
                <a:gd name="connsiteX4" fmla="*/ 6241 w 219882"/>
                <a:gd name="connsiteY4" fmla="*/ 180730 h 193690"/>
                <a:gd name="connsiteX5" fmla="*/ 366 w 219882"/>
                <a:gd name="connsiteY5" fmla="*/ 180730 h 193690"/>
                <a:gd name="connsiteX6" fmla="*/ 366 w 219882"/>
                <a:gd name="connsiteY6" fmla="*/ 193772 h 193690"/>
                <a:gd name="connsiteX7" fmla="*/ 33097 w 219882"/>
                <a:gd name="connsiteY7" fmla="*/ 192940 h 193690"/>
                <a:gd name="connsiteX8" fmla="*/ 70023 w 219882"/>
                <a:gd name="connsiteY8" fmla="*/ 193772 h 193690"/>
                <a:gd name="connsiteX9" fmla="*/ 70023 w 219882"/>
                <a:gd name="connsiteY9" fmla="*/ 180730 h 193690"/>
                <a:gd name="connsiteX10" fmla="*/ 45126 w 219882"/>
                <a:gd name="connsiteY10" fmla="*/ 177123 h 193690"/>
                <a:gd name="connsiteX11" fmla="*/ 46245 w 219882"/>
                <a:gd name="connsiteY11" fmla="*/ 173793 h 193690"/>
                <a:gd name="connsiteX12" fmla="*/ 60232 w 219882"/>
                <a:gd name="connsiteY12" fmla="*/ 140216 h 193690"/>
                <a:gd name="connsiteX13" fmla="*/ 135205 w 219882"/>
                <a:gd name="connsiteY13" fmla="*/ 140216 h 193690"/>
                <a:gd name="connsiteX14" fmla="*/ 151990 w 219882"/>
                <a:gd name="connsiteY14" fmla="*/ 180730 h 193690"/>
                <a:gd name="connsiteX15" fmla="*/ 125414 w 219882"/>
                <a:gd name="connsiteY15" fmla="*/ 180730 h 193690"/>
                <a:gd name="connsiteX16" fmla="*/ 125414 w 219882"/>
                <a:gd name="connsiteY16" fmla="*/ 193772 h 193690"/>
                <a:gd name="connsiteX17" fmla="*/ 174650 w 219882"/>
                <a:gd name="connsiteY17" fmla="*/ 192940 h 193690"/>
                <a:gd name="connsiteX18" fmla="*/ 220249 w 219882"/>
                <a:gd name="connsiteY18" fmla="*/ 193772 h 193690"/>
                <a:gd name="connsiteX19" fmla="*/ 220249 w 219882"/>
                <a:gd name="connsiteY19" fmla="*/ 180730 h 193690"/>
                <a:gd name="connsiteX20" fmla="*/ 193113 w 219882"/>
                <a:gd name="connsiteY20" fmla="*/ 180730 h 193690"/>
                <a:gd name="connsiteX21" fmla="*/ 121497 w 219882"/>
                <a:gd name="connsiteY21" fmla="*/ 7297 h 193690"/>
                <a:gd name="connsiteX22" fmla="*/ 97719 w 219882"/>
                <a:gd name="connsiteY22" fmla="*/ 50031 h 193690"/>
                <a:gd name="connsiteX23" fmla="*/ 129610 w 219882"/>
                <a:gd name="connsiteY23" fmla="*/ 127174 h 193690"/>
                <a:gd name="connsiteX24" fmla="*/ 65827 w 219882"/>
                <a:gd name="connsiteY24" fmla="*/ 127174 h 193690"/>
                <a:gd name="connsiteX25" fmla="*/ 97719 w 219882"/>
                <a:gd name="connsiteY25" fmla="*/ 50031 h 19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9882" h="193690">
                  <a:moveTo>
                    <a:pt x="121497" y="7297"/>
                  </a:moveTo>
                  <a:cubicBezTo>
                    <a:pt x="118420" y="82"/>
                    <a:pt x="115063" y="82"/>
                    <a:pt x="110307" y="82"/>
                  </a:cubicBezTo>
                  <a:cubicBezTo>
                    <a:pt x="102474" y="82"/>
                    <a:pt x="101355" y="2302"/>
                    <a:pt x="99397" y="7297"/>
                  </a:cubicBezTo>
                  <a:lnTo>
                    <a:pt x="30019" y="174348"/>
                  </a:lnTo>
                  <a:cubicBezTo>
                    <a:pt x="28341" y="178510"/>
                    <a:pt x="27502" y="180730"/>
                    <a:pt x="6241" y="180730"/>
                  </a:cubicBezTo>
                  <a:lnTo>
                    <a:pt x="366" y="180730"/>
                  </a:lnTo>
                  <a:lnTo>
                    <a:pt x="366" y="193772"/>
                  </a:lnTo>
                  <a:cubicBezTo>
                    <a:pt x="10996" y="193495"/>
                    <a:pt x="24424" y="192940"/>
                    <a:pt x="33097" y="192940"/>
                  </a:cubicBezTo>
                  <a:cubicBezTo>
                    <a:pt x="44007" y="192940"/>
                    <a:pt x="59673" y="192940"/>
                    <a:pt x="70023" y="193772"/>
                  </a:cubicBezTo>
                  <a:lnTo>
                    <a:pt x="70023" y="180730"/>
                  </a:lnTo>
                  <a:cubicBezTo>
                    <a:pt x="69464" y="180730"/>
                    <a:pt x="45126" y="180730"/>
                    <a:pt x="45126" y="177123"/>
                  </a:cubicBezTo>
                  <a:cubicBezTo>
                    <a:pt x="45126" y="176845"/>
                    <a:pt x="45965" y="174070"/>
                    <a:pt x="46245" y="173793"/>
                  </a:cubicBezTo>
                  <a:lnTo>
                    <a:pt x="60232" y="140216"/>
                  </a:lnTo>
                  <a:lnTo>
                    <a:pt x="135205" y="140216"/>
                  </a:lnTo>
                  <a:lnTo>
                    <a:pt x="151990" y="180730"/>
                  </a:lnTo>
                  <a:lnTo>
                    <a:pt x="125414" y="180730"/>
                  </a:lnTo>
                  <a:lnTo>
                    <a:pt x="125414" y="193772"/>
                  </a:lnTo>
                  <a:cubicBezTo>
                    <a:pt x="136044" y="192940"/>
                    <a:pt x="162620" y="192940"/>
                    <a:pt x="174650" y="192940"/>
                  </a:cubicBezTo>
                  <a:cubicBezTo>
                    <a:pt x="185840" y="192940"/>
                    <a:pt x="210458" y="192940"/>
                    <a:pt x="220249" y="193772"/>
                  </a:cubicBezTo>
                  <a:lnTo>
                    <a:pt x="220249" y="180730"/>
                  </a:lnTo>
                  <a:lnTo>
                    <a:pt x="193113" y="180730"/>
                  </a:lnTo>
                  <a:lnTo>
                    <a:pt x="121497" y="7297"/>
                  </a:lnTo>
                  <a:close/>
                  <a:moveTo>
                    <a:pt x="97719" y="50031"/>
                  </a:moveTo>
                  <a:lnTo>
                    <a:pt x="129610" y="127174"/>
                  </a:lnTo>
                  <a:lnTo>
                    <a:pt x="65827" y="127174"/>
                  </a:lnTo>
                  <a:lnTo>
                    <a:pt x="97719" y="500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6DF37E1D-0E63-49DC-8E8A-8AB2E81B1B6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272669" y="2875336"/>
              <a:ext cx="161415" cy="188695"/>
            </a:xfrm>
            <a:custGeom>
              <a:avLst/>
              <a:gdLst>
                <a:gd name="connsiteX0" fmla="*/ 153734 w 161415"/>
                <a:gd name="connsiteY0" fmla="*/ 94 h 188695"/>
                <a:gd name="connsiteX1" fmla="*/ 151 w 161415"/>
                <a:gd name="connsiteY1" fmla="*/ 94 h 188695"/>
                <a:gd name="connsiteX2" fmla="*/ 151 w 161415"/>
                <a:gd name="connsiteY2" fmla="*/ 8696 h 188695"/>
                <a:gd name="connsiteX3" fmla="*/ 6865 w 161415"/>
                <a:gd name="connsiteY3" fmla="*/ 8696 h 188695"/>
                <a:gd name="connsiteX4" fmla="*/ 28966 w 161415"/>
                <a:gd name="connsiteY4" fmla="*/ 21738 h 188695"/>
                <a:gd name="connsiteX5" fmla="*/ 28966 w 161415"/>
                <a:gd name="connsiteY5" fmla="*/ 167145 h 188695"/>
                <a:gd name="connsiteX6" fmla="*/ 6865 w 161415"/>
                <a:gd name="connsiteY6" fmla="*/ 180187 h 188695"/>
                <a:gd name="connsiteX7" fmla="*/ 151 w 161415"/>
                <a:gd name="connsiteY7" fmla="*/ 180187 h 188695"/>
                <a:gd name="connsiteX8" fmla="*/ 151 w 161415"/>
                <a:gd name="connsiteY8" fmla="*/ 188789 h 188695"/>
                <a:gd name="connsiteX9" fmla="*/ 42673 w 161415"/>
                <a:gd name="connsiteY9" fmla="*/ 187957 h 188695"/>
                <a:gd name="connsiteX10" fmla="*/ 89671 w 161415"/>
                <a:gd name="connsiteY10" fmla="*/ 188789 h 188695"/>
                <a:gd name="connsiteX11" fmla="*/ 89671 w 161415"/>
                <a:gd name="connsiteY11" fmla="*/ 180187 h 188695"/>
                <a:gd name="connsiteX12" fmla="*/ 80439 w 161415"/>
                <a:gd name="connsiteY12" fmla="*/ 180187 h 188695"/>
                <a:gd name="connsiteX13" fmla="*/ 53863 w 161415"/>
                <a:gd name="connsiteY13" fmla="*/ 166867 h 188695"/>
                <a:gd name="connsiteX14" fmla="*/ 53863 w 161415"/>
                <a:gd name="connsiteY14" fmla="*/ 98604 h 188695"/>
                <a:gd name="connsiteX15" fmla="*/ 77922 w 161415"/>
                <a:gd name="connsiteY15" fmla="*/ 98604 h 188695"/>
                <a:gd name="connsiteX16" fmla="*/ 107575 w 161415"/>
                <a:gd name="connsiteY16" fmla="*/ 131071 h 188695"/>
                <a:gd name="connsiteX17" fmla="*/ 114569 w 161415"/>
                <a:gd name="connsiteY17" fmla="*/ 131071 h 188695"/>
                <a:gd name="connsiteX18" fmla="*/ 114569 w 161415"/>
                <a:gd name="connsiteY18" fmla="*/ 57535 h 188695"/>
                <a:gd name="connsiteX19" fmla="*/ 107575 w 161415"/>
                <a:gd name="connsiteY19" fmla="*/ 57535 h 188695"/>
                <a:gd name="connsiteX20" fmla="*/ 77922 w 161415"/>
                <a:gd name="connsiteY20" fmla="*/ 90002 h 188695"/>
                <a:gd name="connsiteX21" fmla="*/ 53863 w 161415"/>
                <a:gd name="connsiteY21" fmla="*/ 90002 h 188695"/>
                <a:gd name="connsiteX22" fmla="*/ 53863 w 161415"/>
                <a:gd name="connsiteY22" fmla="*/ 19796 h 188695"/>
                <a:gd name="connsiteX23" fmla="*/ 67571 w 161415"/>
                <a:gd name="connsiteY23" fmla="*/ 8696 h 188695"/>
                <a:gd name="connsiteX24" fmla="*/ 101141 w 161415"/>
                <a:gd name="connsiteY24" fmla="*/ 8696 h 188695"/>
                <a:gd name="connsiteX25" fmla="*/ 154573 w 161415"/>
                <a:gd name="connsiteY25" fmla="*/ 62530 h 188695"/>
                <a:gd name="connsiteX26" fmla="*/ 161567 w 161415"/>
                <a:gd name="connsiteY26" fmla="*/ 62530 h 188695"/>
                <a:gd name="connsiteX27" fmla="*/ 153734 w 161415"/>
                <a:gd name="connsiteY27" fmla="*/ 94 h 1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415" h="188695">
                  <a:moveTo>
                    <a:pt x="153734" y="94"/>
                  </a:moveTo>
                  <a:lnTo>
                    <a:pt x="151" y="94"/>
                  </a:lnTo>
                  <a:lnTo>
                    <a:pt x="151" y="8696"/>
                  </a:lnTo>
                  <a:lnTo>
                    <a:pt x="6865" y="8696"/>
                  </a:lnTo>
                  <a:cubicBezTo>
                    <a:pt x="28406" y="8696"/>
                    <a:pt x="28966" y="11749"/>
                    <a:pt x="28966" y="21738"/>
                  </a:cubicBezTo>
                  <a:lnTo>
                    <a:pt x="28966" y="167145"/>
                  </a:lnTo>
                  <a:cubicBezTo>
                    <a:pt x="28966" y="177135"/>
                    <a:pt x="28406" y="180187"/>
                    <a:pt x="6865" y="180187"/>
                  </a:cubicBezTo>
                  <a:lnTo>
                    <a:pt x="151" y="180187"/>
                  </a:lnTo>
                  <a:lnTo>
                    <a:pt x="151" y="188789"/>
                  </a:lnTo>
                  <a:cubicBezTo>
                    <a:pt x="9943" y="187957"/>
                    <a:pt x="31763" y="187957"/>
                    <a:pt x="42673" y="187957"/>
                  </a:cubicBezTo>
                  <a:cubicBezTo>
                    <a:pt x="54143" y="187957"/>
                    <a:pt x="79600" y="187957"/>
                    <a:pt x="89671" y="188789"/>
                  </a:cubicBezTo>
                  <a:lnTo>
                    <a:pt x="89671" y="180187"/>
                  </a:lnTo>
                  <a:lnTo>
                    <a:pt x="80439" y="180187"/>
                  </a:lnTo>
                  <a:cubicBezTo>
                    <a:pt x="53863" y="180187"/>
                    <a:pt x="53863" y="176580"/>
                    <a:pt x="53863" y="166867"/>
                  </a:cubicBezTo>
                  <a:lnTo>
                    <a:pt x="53863" y="98604"/>
                  </a:lnTo>
                  <a:lnTo>
                    <a:pt x="77922" y="98604"/>
                  </a:lnTo>
                  <a:cubicBezTo>
                    <a:pt x="104778" y="98604"/>
                    <a:pt x="107575" y="107484"/>
                    <a:pt x="107575" y="131071"/>
                  </a:cubicBezTo>
                  <a:lnTo>
                    <a:pt x="114569" y="131071"/>
                  </a:lnTo>
                  <a:lnTo>
                    <a:pt x="114569" y="57535"/>
                  </a:lnTo>
                  <a:lnTo>
                    <a:pt x="107575" y="57535"/>
                  </a:lnTo>
                  <a:cubicBezTo>
                    <a:pt x="107575" y="80844"/>
                    <a:pt x="104778" y="90002"/>
                    <a:pt x="77922" y="90002"/>
                  </a:cubicBezTo>
                  <a:lnTo>
                    <a:pt x="53863" y="90002"/>
                  </a:lnTo>
                  <a:lnTo>
                    <a:pt x="53863" y="19796"/>
                  </a:lnTo>
                  <a:cubicBezTo>
                    <a:pt x="53863" y="10639"/>
                    <a:pt x="54423" y="8696"/>
                    <a:pt x="67571" y="8696"/>
                  </a:cubicBezTo>
                  <a:lnTo>
                    <a:pt x="101141" y="8696"/>
                  </a:lnTo>
                  <a:cubicBezTo>
                    <a:pt x="143103" y="8696"/>
                    <a:pt x="150097" y="24236"/>
                    <a:pt x="154573" y="62530"/>
                  </a:cubicBezTo>
                  <a:lnTo>
                    <a:pt x="161567" y="62530"/>
                  </a:lnTo>
                  <a:lnTo>
                    <a:pt x="153734" y="9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3CBDEF81-85A3-4060-9229-9209AF6514C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434489" y="2939714"/>
              <a:ext cx="126166" cy="127369"/>
            </a:xfrm>
            <a:custGeom>
              <a:avLst/>
              <a:gdLst>
                <a:gd name="connsiteX0" fmla="*/ 81564 w 126166"/>
                <a:gd name="connsiteY0" fmla="*/ 103321 h 127369"/>
                <a:gd name="connsiteX1" fmla="*/ 103384 w 126166"/>
                <a:gd name="connsiteY1" fmla="*/ 126076 h 127369"/>
                <a:gd name="connsiteX2" fmla="*/ 126324 w 126166"/>
                <a:gd name="connsiteY2" fmla="*/ 99714 h 127369"/>
                <a:gd name="connsiteX3" fmla="*/ 126324 w 126166"/>
                <a:gd name="connsiteY3" fmla="*/ 84174 h 127369"/>
                <a:gd name="connsiteX4" fmla="*/ 119330 w 126166"/>
                <a:gd name="connsiteY4" fmla="*/ 84174 h 127369"/>
                <a:gd name="connsiteX5" fmla="*/ 119330 w 126166"/>
                <a:gd name="connsiteY5" fmla="*/ 99714 h 127369"/>
                <a:gd name="connsiteX6" fmla="*/ 109259 w 126166"/>
                <a:gd name="connsiteY6" fmla="*/ 117474 h 127369"/>
                <a:gd name="connsiteX7" fmla="*/ 98908 w 126166"/>
                <a:gd name="connsiteY7" fmla="*/ 103599 h 127369"/>
                <a:gd name="connsiteX8" fmla="*/ 98908 w 126166"/>
                <a:gd name="connsiteY8" fmla="*/ 48100 h 127369"/>
                <a:gd name="connsiteX9" fmla="*/ 88837 w 126166"/>
                <a:gd name="connsiteY9" fmla="*/ 15356 h 127369"/>
                <a:gd name="connsiteX10" fmla="*/ 50512 w 126166"/>
                <a:gd name="connsiteY10" fmla="*/ 94 h 127369"/>
                <a:gd name="connsiteX11" fmla="*/ 8270 w 126166"/>
                <a:gd name="connsiteY11" fmla="*/ 31451 h 127369"/>
                <a:gd name="connsiteX12" fmla="*/ 21138 w 126166"/>
                <a:gd name="connsiteY12" fmla="*/ 44493 h 127369"/>
                <a:gd name="connsiteX13" fmla="*/ 34007 w 126166"/>
                <a:gd name="connsiteY13" fmla="*/ 31728 h 127369"/>
                <a:gd name="connsiteX14" fmla="*/ 19739 w 126166"/>
                <a:gd name="connsiteY14" fmla="*/ 18964 h 127369"/>
                <a:gd name="connsiteX15" fmla="*/ 49952 w 126166"/>
                <a:gd name="connsiteY15" fmla="*/ 6199 h 127369"/>
                <a:gd name="connsiteX16" fmla="*/ 79606 w 126166"/>
                <a:gd name="connsiteY16" fmla="*/ 41718 h 127369"/>
                <a:gd name="connsiteX17" fmla="*/ 79606 w 126166"/>
                <a:gd name="connsiteY17" fmla="*/ 51985 h 127369"/>
                <a:gd name="connsiteX18" fmla="*/ 28132 w 126166"/>
                <a:gd name="connsiteY18" fmla="*/ 61975 h 127369"/>
                <a:gd name="connsiteX19" fmla="*/ 157 w 126166"/>
                <a:gd name="connsiteY19" fmla="*/ 98049 h 127369"/>
                <a:gd name="connsiteX20" fmla="*/ 44917 w 126166"/>
                <a:gd name="connsiteY20" fmla="*/ 127463 h 127369"/>
                <a:gd name="connsiteX21" fmla="*/ 81564 w 126166"/>
                <a:gd name="connsiteY21" fmla="*/ 103321 h 127369"/>
                <a:gd name="connsiteX22" fmla="*/ 79606 w 126166"/>
                <a:gd name="connsiteY22" fmla="*/ 57813 h 127369"/>
                <a:gd name="connsiteX23" fmla="*/ 79606 w 126166"/>
                <a:gd name="connsiteY23" fmla="*/ 85562 h 127369"/>
                <a:gd name="connsiteX24" fmla="*/ 46875 w 126166"/>
                <a:gd name="connsiteY24" fmla="*/ 121358 h 127369"/>
                <a:gd name="connsiteX25" fmla="*/ 21698 w 126166"/>
                <a:gd name="connsiteY25" fmla="*/ 97772 h 127369"/>
                <a:gd name="connsiteX26" fmla="*/ 79606 w 126166"/>
                <a:gd name="connsiteY26" fmla="*/ 57813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564" y="103321"/>
                  </a:moveTo>
                  <a:cubicBezTo>
                    <a:pt x="82683" y="114421"/>
                    <a:pt x="90236" y="126076"/>
                    <a:pt x="103384" y="126076"/>
                  </a:cubicBezTo>
                  <a:cubicBezTo>
                    <a:pt x="109259" y="126076"/>
                    <a:pt x="126324" y="122191"/>
                    <a:pt x="126324" y="99714"/>
                  </a:cubicBezTo>
                  <a:lnTo>
                    <a:pt x="126324" y="84174"/>
                  </a:lnTo>
                  <a:lnTo>
                    <a:pt x="119330" y="84174"/>
                  </a:lnTo>
                  <a:lnTo>
                    <a:pt x="119330" y="99714"/>
                  </a:lnTo>
                  <a:cubicBezTo>
                    <a:pt x="119330" y="115809"/>
                    <a:pt x="112336" y="117474"/>
                    <a:pt x="109259" y="117474"/>
                  </a:cubicBezTo>
                  <a:cubicBezTo>
                    <a:pt x="100027" y="117474"/>
                    <a:pt x="98908" y="104986"/>
                    <a:pt x="98908" y="103599"/>
                  </a:cubicBezTo>
                  <a:lnTo>
                    <a:pt x="98908" y="48100"/>
                  </a:lnTo>
                  <a:cubicBezTo>
                    <a:pt x="98908" y="36446"/>
                    <a:pt x="98908" y="25623"/>
                    <a:pt x="88837" y="15356"/>
                  </a:cubicBezTo>
                  <a:cubicBezTo>
                    <a:pt x="77927" y="4534"/>
                    <a:pt x="63940" y="94"/>
                    <a:pt x="50512" y="94"/>
                  </a:cubicBezTo>
                  <a:cubicBezTo>
                    <a:pt x="27572" y="94"/>
                    <a:pt x="8270" y="13136"/>
                    <a:pt x="8270" y="31451"/>
                  </a:cubicBezTo>
                  <a:cubicBezTo>
                    <a:pt x="8270" y="39776"/>
                    <a:pt x="13865" y="44493"/>
                    <a:pt x="21138" y="44493"/>
                  </a:cubicBezTo>
                  <a:cubicBezTo>
                    <a:pt x="28971" y="44493"/>
                    <a:pt x="34007" y="38943"/>
                    <a:pt x="34007" y="31728"/>
                  </a:cubicBezTo>
                  <a:cubicBezTo>
                    <a:pt x="34007" y="28398"/>
                    <a:pt x="32608" y="19241"/>
                    <a:pt x="19739" y="18964"/>
                  </a:cubicBezTo>
                  <a:cubicBezTo>
                    <a:pt x="27293" y="9251"/>
                    <a:pt x="41000" y="6199"/>
                    <a:pt x="49952" y="6199"/>
                  </a:cubicBezTo>
                  <a:cubicBezTo>
                    <a:pt x="63660" y="6199"/>
                    <a:pt x="79606" y="17021"/>
                    <a:pt x="79606" y="41718"/>
                  </a:cubicBezTo>
                  <a:lnTo>
                    <a:pt x="79606" y="51985"/>
                  </a:lnTo>
                  <a:cubicBezTo>
                    <a:pt x="65339" y="52818"/>
                    <a:pt x="45756" y="53650"/>
                    <a:pt x="28132" y="61975"/>
                  </a:cubicBezTo>
                  <a:cubicBezTo>
                    <a:pt x="7151" y="71410"/>
                    <a:pt x="157" y="85839"/>
                    <a:pt x="157" y="98049"/>
                  </a:cubicBezTo>
                  <a:cubicBezTo>
                    <a:pt x="157" y="120526"/>
                    <a:pt x="27293" y="127463"/>
                    <a:pt x="44917" y="127463"/>
                  </a:cubicBezTo>
                  <a:cubicBezTo>
                    <a:pt x="63380" y="127463"/>
                    <a:pt x="76249" y="116364"/>
                    <a:pt x="81564" y="103321"/>
                  </a:cubicBezTo>
                  <a:close/>
                  <a:moveTo>
                    <a:pt x="79606" y="57813"/>
                  </a:moveTo>
                  <a:lnTo>
                    <a:pt x="79606" y="85562"/>
                  </a:lnTo>
                  <a:cubicBezTo>
                    <a:pt x="79606" y="111924"/>
                    <a:pt x="59464" y="121358"/>
                    <a:pt x="46875" y="121358"/>
                  </a:cubicBezTo>
                  <a:cubicBezTo>
                    <a:pt x="33167" y="121358"/>
                    <a:pt x="21698" y="111646"/>
                    <a:pt x="21698" y="97772"/>
                  </a:cubicBezTo>
                  <a:cubicBezTo>
                    <a:pt x="21698" y="82509"/>
                    <a:pt x="33447" y="59478"/>
                    <a:pt x="79606" y="57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681D97A4-30AD-4DA7-9674-93876AF64F17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572126" y="2939714"/>
              <a:ext cx="106584" cy="127369"/>
            </a:xfrm>
            <a:custGeom>
              <a:avLst/>
              <a:gdLst>
                <a:gd name="connsiteX0" fmla="*/ 23381 w 106584"/>
                <a:gd name="connsiteY0" fmla="*/ 63917 h 127369"/>
                <a:gd name="connsiteX1" fmla="*/ 61147 w 106584"/>
                <a:gd name="connsiteY1" fmla="*/ 7031 h 127369"/>
                <a:gd name="connsiteX2" fmla="*/ 91080 w 106584"/>
                <a:gd name="connsiteY2" fmla="*/ 17299 h 127369"/>
                <a:gd name="connsiteX3" fmla="*/ 77932 w 106584"/>
                <a:gd name="connsiteY3" fmla="*/ 30063 h 127369"/>
                <a:gd name="connsiteX4" fmla="*/ 90801 w 106584"/>
                <a:gd name="connsiteY4" fmla="*/ 42828 h 127369"/>
                <a:gd name="connsiteX5" fmla="*/ 103669 w 106584"/>
                <a:gd name="connsiteY5" fmla="*/ 29786 h 127369"/>
                <a:gd name="connsiteX6" fmla="*/ 60868 w 106584"/>
                <a:gd name="connsiteY6" fmla="*/ 94 h 127369"/>
                <a:gd name="connsiteX7" fmla="*/ 162 w 106584"/>
                <a:gd name="connsiteY7" fmla="*/ 64472 h 127369"/>
                <a:gd name="connsiteX8" fmla="*/ 60308 w 106584"/>
                <a:gd name="connsiteY8" fmla="*/ 127463 h 127369"/>
                <a:gd name="connsiteX9" fmla="*/ 106746 w 106584"/>
                <a:gd name="connsiteY9" fmla="*/ 91389 h 127369"/>
                <a:gd name="connsiteX10" fmla="*/ 103110 w 106584"/>
                <a:gd name="connsiteY10" fmla="*/ 88614 h 127369"/>
                <a:gd name="connsiteX11" fmla="*/ 99473 w 106584"/>
                <a:gd name="connsiteY11" fmla="*/ 91389 h 127369"/>
                <a:gd name="connsiteX12" fmla="*/ 62826 w 106584"/>
                <a:gd name="connsiteY12" fmla="*/ 120526 h 127369"/>
                <a:gd name="connsiteX13" fmla="*/ 23381 w 106584"/>
                <a:gd name="connsiteY13" fmla="*/ 63917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381" y="63917"/>
                  </a:moveTo>
                  <a:cubicBezTo>
                    <a:pt x="23381" y="18686"/>
                    <a:pt x="46321" y="7031"/>
                    <a:pt x="61147" y="7031"/>
                  </a:cubicBezTo>
                  <a:cubicBezTo>
                    <a:pt x="63665" y="7031"/>
                    <a:pt x="81289" y="7309"/>
                    <a:pt x="91080" y="17299"/>
                  </a:cubicBezTo>
                  <a:cubicBezTo>
                    <a:pt x="79611" y="18131"/>
                    <a:pt x="77932" y="26456"/>
                    <a:pt x="77932" y="30063"/>
                  </a:cubicBezTo>
                  <a:cubicBezTo>
                    <a:pt x="77932" y="37278"/>
                    <a:pt x="82968" y="42828"/>
                    <a:pt x="90801" y="42828"/>
                  </a:cubicBezTo>
                  <a:cubicBezTo>
                    <a:pt x="98074" y="42828"/>
                    <a:pt x="103669" y="38111"/>
                    <a:pt x="103669" y="29786"/>
                  </a:cubicBezTo>
                  <a:cubicBezTo>
                    <a:pt x="103669" y="10916"/>
                    <a:pt x="82408" y="94"/>
                    <a:pt x="60868" y="94"/>
                  </a:cubicBezTo>
                  <a:cubicBezTo>
                    <a:pt x="25899" y="94"/>
                    <a:pt x="162" y="30063"/>
                    <a:pt x="162" y="64472"/>
                  </a:cubicBezTo>
                  <a:cubicBezTo>
                    <a:pt x="162" y="99992"/>
                    <a:pt x="27857" y="127463"/>
                    <a:pt x="60308" y="127463"/>
                  </a:cubicBezTo>
                  <a:cubicBezTo>
                    <a:pt x="97794" y="127463"/>
                    <a:pt x="106746" y="94164"/>
                    <a:pt x="106746" y="91389"/>
                  </a:cubicBezTo>
                  <a:cubicBezTo>
                    <a:pt x="106746" y="88614"/>
                    <a:pt x="103949" y="88614"/>
                    <a:pt x="103110" y="88614"/>
                  </a:cubicBezTo>
                  <a:cubicBezTo>
                    <a:pt x="100592" y="88614"/>
                    <a:pt x="100032" y="89724"/>
                    <a:pt x="99473" y="91389"/>
                  </a:cubicBezTo>
                  <a:cubicBezTo>
                    <a:pt x="91360" y="117196"/>
                    <a:pt x="73177" y="120526"/>
                    <a:pt x="62826" y="120526"/>
                  </a:cubicBezTo>
                  <a:cubicBezTo>
                    <a:pt x="47999" y="120526"/>
                    <a:pt x="23381" y="108594"/>
                    <a:pt x="23381" y="63917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DB958685-4D04-40C6-B8B5-15692E4B3A7F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695900" y="2941379"/>
              <a:ext cx="140713" cy="125704"/>
            </a:xfrm>
            <a:custGeom>
              <a:avLst/>
              <a:gdLst>
                <a:gd name="connsiteX0" fmla="*/ 100596 w 140713"/>
                <a:gd name="connsiteY0" fmla="*/ 100824 h 125704"/>
                <a:gd name="connsiteX1" fmla="*/ 100596 w 140713"/>
                <a:gd name="connsiteY1" fmla="*/ 125798 h 125704"/>
                <a:gd name="connsiteX2" fmla="*/ 140880 w 140713"/>
                <a:gd name="connsiteY2" fmla="*/ 122746 h 125704"/>
                <a:gd name="connsiteX3" fmla="*/ 140880 w 140713"/>
                <a:gd name="connsiteY3" fmla="*/ 114144 h 125704"/>
                <a:gd name="connsiteX4" fmla="*/ 119060 w 140713"/>
                <a:gd name="connsiteY4" fmla="*/ 98604 h 125704"/>
                <a:gd name="connsiteX5" fmla="*/ 119060 w 140713"/>
                <a:gd name="connsiteY5" fmla="*/ 94 h 125704"/>
                <a:gd name="connsiteX6" fmla="*/ 77937 w 140713"/>
                <a:gd name="connsiteY6" fmla="*/ 3146 h 125704"/>
                <a:gd name="connsiteX7" fmla="*/ 77937 w 140713"/>
                <a:gd name="connsiteY7" fmla="*/ 11749 h 125704"/>
                <a:gd name="connsiteX8" fmla="*/ 99757 w 140713"/>
                <a:gd name="connsiteY8" fmla="*/ 27288 h 125704"/>
                <a:gd name="connsiteX9" fmla="*/ 99757 w 140713"/>
                <a:gd name="connsiteY9" fmla="*/ 76682 h 125704"/>
                <a:gd name="connsiteX10" fmla="*/ 65907 w 140713"/>
                <a:gd name="connsiteY10" fmla="*/ 119694 h 125704"/>
                <a:gd name="connsiteX11" fmla="*/ 41290 w 140713"/>
                <a:gd name="connsiteY11" fmla="*/ 92222 h 125704"/>
                <a:gd name="connsiteX12" fmla="*/ 41290 w 140713"/>
                <a:gd name="connsiteY12" fmla="*/ 94 h 125704"/>
                <a:gd name="connsiteX13" fmla="*/ 166 w 140713"/>
                <a:gd name="connsiteY13" fmla="*/ 3146 h 125704"/>
                <a:gd name="connsiteX14" fmla="*/ 166 w 140713"/>
                <a:gd name="connsiteY14" fmla="*/ 11749 h 125704"/>
                <a:gd name="connsiteX15" fmla="*/ 21987 w 140713"/>
                <a:gd name="connsiteY15" fmla="*/ 37278 h 125704"/>
                <a:gd name="connsiteX16" fmla="*/ 21987 w 140713"/>
                <a:gd name="connsiteY16" fmla="*/ 78902 h 125704"/>
                <a:gd name="connsiteX17" fmla="*/ 64509 w 140713"/>
                <a:gd name="connsiteY17" fmla="*/ 125798 h 125704"/>
                <a:gd name="connsiteX18" fmla="*/ 100596 w 140713"/>
                <a:gd name="connsiteY18" fmla="*/ 100824 h 12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0713" h="125704">
                  <a:moveTo>
                    <a:pt x="100596" y="100824"/>
                  </a:moveTo>
                  <a:lnTo>
                    <a:pt x="100596" y="125798"/>
                  </a:lnTo>
                  <a:lnTo>
                    <a:pt x="140880" y="122746"/>
                  </a:lnTo>
                  <a:lnTo>
                    <a:pt x="140880" y="114144"/>
                  </a:lnTo>
                  <a:cubicBezTo>
                    <a:pt x="121298" y="114144"/>
                    <a:pt x="119060" y="112201"/>
                    <a:pt x="119060" y="98604"/>
                  </a:cubicBezTo>
                  <a:lnTo>
                    <a:pt x="119060" y="94"/>
                  </a:lnTo>
                  <a:lnTo>
                    <a:pt x="77937" y="3146"/>
                  </a:lnTo>
                  <a:lnTo>
                    <a:pt x="77937" y="11749"/>
                  </a:lnTo>
                  <a:cubicBezTo>
                    <a:pt x="97519" y="11749"/>
                    <a:pt x="99757" y="13691"/>
                    <a:pt x="99757" y="27288"/>
                  </a:cubicBezTo>
                  <a:lnTo>
                    <a:pt x="99757" y="76682"/>
                  </a:lnTo>
                  <a:cubicBezTo>
                    <a:pt x="99757" y="100824"/>
                    <a:pt x="86329" y="119694"/>
                    <a:pt x="65907" y="119694"/>
                  </a:cubicBezTo>
                  <a:cubicBezTo>
                    <a:pt x="42409" y="119694"/>
                    <a:pt x="41290" y="106651"/>
                    <a:pt x="41290" y="92222"/>
                  </a:cubicBezTo>
                  <a:lnTo>
                    <a:pt x="41290" y="94"/>
                  </a:lnTo>
                  <a:lnTo>
                    <a:pt x="166" y="3146"/>
                  </a:lnTo>
                  <a:lnTo>
                    <a:pt x="166" y="11749"/>
                  </a:lnTo>
                  <a:cubicBezTo>
                    <a:pt x="21987" y="11749"/>
                    <a:pt x="21987" y="12581"/>
                    <a:pt x="21987" y="37278"/>
                  </a:cubicBezTo>
                  <a:lnTo>
                    <a:pt x="21987" y="78902"/>
                  </a:lnTo>
                  <a:cubicBezTo>
                    <a:pt x="21987" y="100547"/>
                    <a:pt x="21987" y="125798"/>
                    <a:pt x="64509" y="125798"/>
                  </a:cubicBezTo>
                  <a:cubicBezTo>
                    <a:pt x="80175" y="125798"/>
                    <a:pt x="92484" y="118029"/>
                    <a:pt x="100596" y="100824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C6390CEA-3ED8-4DD8-BF93-686455CC78F4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851596" y="2871451"/>
              <a:ext cx="62104" cy="192580"/>
            </a:xfrm>
            <a:custGeom>
              <a:avLst/>
              <a:gdLst>
                <a:gd name="connsiteX0" fmla="*/ 40456 w 62104"/>
                <a:gd name="connsiteY0" fmla="*/ 94 h 192580"/>
                <a:gd name="connsiteX1" fmla="*/ 172 w 62104"/>
                <a:gd name="connsiteY1" fmla="*/ 3146 h 192580"/>
                <a:gd name="connsiteX2" fmla="*/ 172 w 62104"/>
                <a:gd name="connsiteY2" fmla="*/ 11749 h 192580"/>
                <a:gd name="connsiteX3" fmla="*/ 21992 w 62104"/>
                <a:gd name="connsiteY3" fmla="*/ 27288 h 192580"/>
                <a:gd name="connsiteX4" fmla="*/ 21992 w 62104"/>
                <a:gd name="connsiteY4" fmla="*/ 171585 h 192580"/>
                <a:gd name="connsiteX5" fmla="*/ 172 w 62104"/>
                <a:gd name="connsiteY5" fmla="*/ 184072 h 192580"/>
                <a:gd name="connsiteX6" fmla="*/ 172 w 62104"/>
                <a:gd name="connsiteY6" fmla="*/ 192674 h 192580"/>
                <a:gd name="connsiteX7" fmla="*/ 31224 w 62104"/>
                <a:gd name="connsiteY7" fmla="*/ 191842 h 192580"/>
                <a:gd name="connsiteX8" fmla="*/ 62276 w 62104"/>
                <a:gd name="connsiteY8" fmla="*/ 192674 h 192580"/>
                <a:gd name="connsiteX9" fmla="*/ 62276 w 62104"/>
                <a:gd name="connsiteY9" fmla="*/ 184072 h 192580"/>
                <a:gd name="connsiteX10" fmla="*/ 40456 w 62104"/>
                <a:gd name="connsiteY10" fmla="*/ 171585 h 192580"/>
                <a:gd name="connsiteX11" fmla="*/ 40456 w 62104"/>
                <a:gd name="connsiteY11" fmla="*/ 94 h 19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04" h="192580">
                  <a:moveTo>
                    <a:pt x="40456" y="94"/>
                  </a:moveTo>
                  <a:lnTo>
                    <a:pt x="172" y="3146"/>
                  </a:lnTo>
                  <a:lnTo>
                    <a:pt x="172" y="11749"/>
                  </a:lnTo>
                  <a:cubicBezTo>
                    <a:pt x="19754" y="11749"/>
                    <a:pt x="21992" y="13691"/>
                    <a:pt x="21992" y="27288"/>
                  </a:cubicBezTo>
                  <a:lnTo>
                    <a:pt x="21992" y="171585"/>
                  </a:lnTo>
                  <a:cubicBezTo>
                    <a:pt x="21992" y="184072"/>
                    <a:pt x="18915" y="184072"/>
                    <a:pt x="172" y="184072"/>
                  </a:cubicBezTo>
                  <a:lnTo>
                    <a:pt x="172" y="192674"/>
                  </a:lnTo>
                  <a:cubicBezTo>
                    <a:pt x="9404" y="192397"/>
                    <a:pt x="24230" y="191842"/>
                    <a:pt x="31224" y="191842"/>
                  </a:cubicBezTo>
                  <a:cubicBezTo>
                    <a:pt x="38218" y="191842"/>
                    <a:pt x="51926" y="192397"/>
                    <a:pt x="62276" y="192674"/>
                  </a:cubicBezTo>
                  <a:lnTo>
                    <a:pt x="62276" y="184072"/>
                  </a:lnTo>
                  <a:cubicBezTo>
                    <a:pt x="43533" y="184072"/>
                    <a:pt x="40456" y="184072"/>
                    <a:pt x="40456" y="171585"/>
                  </a:cubicBezTo>
                  <a:lnTo>
                    <a:pt x="40456" y="9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EF9B1002-154F-4C2B-940B-933BE1CB082A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25388" y="2893373"/>
              <a:ext cx="87561" cy="173710"/>
            </a:xfrm>
            <a:custGeom>
              <a:avLst/>
              <a:gdLst>
                <a:gd name="connsiteX0" fmla="*/ 43256 w 87561"/>
                <a:gd name="connsiteY0" fmla="*/ 59755 h 173710"/>
                <a:gd name="connsiteX1" fmla="*/ 83260 w 87561"/>
                <a:gd name="connsiteY1" fmla="*/ 59755 h 173710"/>
                <a:gd name="connsiteX2" fmla="*/ 83260 w 87561"/>
                <a:gd name="connsiteY2" fmla="*/ 51153 h 173710"/>
                <a:gd name="connsiteX3" fmla="*/ 43256 w 87561"/>
                <a:gd name="connsiteY3" fmla="*/ 51153 h 173710"/>
                <a:gd name="connsiteX4" fmla="*/ 43256 w 87561"/>
                <a:gd name="connsiteY4" fmla="*/ 94 h 173710"/>
                <a:gd name="connsiteX5" fmla="*/ 36262 w 87561"/>
                <a:gd name="connsiteY5" fmla="*/ 94 h 173710"/>
                <a:gd name="connsiteX6" fmla="*/ 175 w 87561"/>
                <a:gd name="connsiteY6" fmla="*/ 53650 h 173710"/>
                <a:gd name="connsiteX7" fmla="*/ 175 w 87561"/>
                <a:gd name="connsiteY7" fmla="*/ 59755 h 173710"/>
                <a:gd name="connsiteX8" fmla="*/ 23953 w 87561"/>
                <a:gd name="connsiteY8" fmla="*/ 59755 h 173710"/>
                <a:gd name="connsiteX9" fmla="*/ 23953 w 87561"/>
                <a:gd name="connsiteY9" fmla="*/ 136343 h 173710"/>
                <a:gd name="connsiteX10" fmla="*/ 60041 w 87561"/>
                <a:gd name="connsiteY10" fmla="*/ 173805 h 173710"/>
                <a:gd name="connsiteX11" fmla="*/ 87736 w 87561"/>
                <a:gd name="connsiteY11" fmla="*/ 136343 h 173710"/>
                <a:gd name="connsiteX12" fmla="*/ 87736 w 87561"/>
                <a:gd name="connsiteY12" fmla="*/ 120526 h 173710"/>
                <a:gd name="connsiteX13" fmla="*/ 80743 w 87561"/>
                <a:gd name="connsiteY13" fmla="*/ 120526 h 173710"/>
                <a:gd name="connsiteX14" fmla="*/ 80743 w 87561"/>
                <a:gd name="connsiteY14" fmla="*/ 135788 h 173710"/>
                <a:gd name="connsiteX15" fmla="*/ 61999 w 87561"/>
                <a:gd name="connsiteY15" fmla="*/ 166867 h 173710"/>
                <a:gd name="connsiteX16" fmla="*/ 43256 w 87561"/>
                <a:gd name="connsiteY16" fmla="*/ 136898 h 173710"/>
                <a:gd name="connsiteX17" fmla="*/ 43256 w 87561"/>
                <a:gd name="connsiteY17" fmla="*/ 59755 h 1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561" h="173710">
                  <a:moveTo>
                    <a:pt x="43256" y="59755"/>
                  </a:moveTo>
                  <a:lnTo>
                    <a:pt x="83260" y="59755"/>
                  </a:lnTo>
                  <a:lnTo>
                    <a:pt x="83260" y="51153"/>
                  </a:lnTo>
                  <a:lnTo>
                    <a:pt x="43256" y="51153"/>
                  </a:lnTo>
                  <a:lnTo>
                    <a:pt x="43256" y="94"/>
                  </a:lnTo>
                  <a:lnTo>
                    <a:pt x="36262" y="94"/>
                  </a:lnTo>
                  <a:cubicBezTo>
                    <a:pt x="35983" y="22848"/>
                    <a:pt x="27590" y="52540"/>
                    <a:pt x="175" y="53650"/>
                  </a:cubicBezTo>
                  <a:lnTo>
                    <a:pt x="175" y="59755"/>
                  </a:lnTo>
                  <a:lnTo>
                    <a:pt x="23953" y="59755"/>
                  </a:lnTo>
                  <a:lnTo>
                    <a:pt x="23953" y="136343"/>
                  </a:lnTo>
                  <a:cubicBezTo>
                    <a:pt x="23953" y="170475"/>
                    <a:pt x="49970" y="173805"/>
                    <a:pt x="60041" y="173805"/>
                  </a:cubicBezTo>
                  <a:cubicBezTo>
                    <a:pt x="79903" y="173805"/>
                    <a:pt x="87736" y="154103"/>
                    <a:pt x="87736" y="136343"/>
                  </a:cubicBezTo>
                  <a:lnTo>
                    <a:pt x="87736" y="120526"/>
                  </a:lnTo>
                  <a:lnTo>
                    <a:pt x="80743" y="120526"/>
                  </a:lnTo>
                  <a:lnTo>
                    <a:pt x="80743" y="135788"/>
                  </a:lnTo>
                  <a:cubicBezTo>
                    <a:pt x="80743" y="156323"/>
                    <a:pt x="72350" y="166867"/>
                    <a:pt x="61999" y="166867"/>
                  </a:cubicBezTo>
                  <a:cubicBezTo>
                    <a:pt x="43256" y="166867"/>
                    <a:pt x="43256" y="141615"/>
                    <a:pt x="43256" y="136898"/>
                  </a:cubicBezTo>
                  <a:lnTo>
                    <a:pt x="43256" y="59755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40CF7E50-4B61-4F95-94B4-545F7C66271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040614" y="2939714"/>
              <a:ext cx="126166" cy="127369"/>
            </a:xfrm>
            <a:custGeom>
              <a:avLst/>
              <a:gdLst>
                <a:gd name="connsiteX0" fmla="*/ 81586 w 126166"/>
                <a:gd name="connsiteY0" fmla="*/ 103321 h 127369"/>
                <a:gd name="connsiteX1" fmla="*/ 103406 w 126166"/>
                <a:gd name="connsiteY1" fmla="*/ 126076 h 127369"/>
                <a:gd name="connsiteX2" fmla="*/ 126345 w 126166"/>
                <a:gd name="connsiteY2" fmla="*/ 99714 h 127369"/>
                <a:gd name="connsiteX3" fmla="*/ 126345 w 126166"/>
                <a:gd name="connsiteY3" fmla="*/ 84174 h 127369"/>
                <a:gd name="connsiteX4" fmla="*/ 119352 w 126166"/>
                <a:gd name="connsiteY4" fmla="*/ 84174 h 127369"/>
                <a:gd name="connsiteX5" fmla="*/ 119352 w 126166"/>
                <a:gd name="connsiteY5" fmla="*/ 99714 h 127369"/>
                <a:gd name="connsiteX6" fmla="*/ 109281 w 126166"/>
                <a:gd name="connsiteY6" fmla="*/ 117474 h 127369"/>
                <a:gd name="connsiteX7" fmla="*/ 98930 w 126166"/>
                <a:gd name="connsiteY7" fmla="*/ 103599 h 127369"/>
                <a:gd name="connsiteX8" fmla="*/ 98930 w 126166"/>
                <a:gd name="connsiteY8" fmla="*/ 48100 h 127369"/>
                <a:gd name="connsiteX9" fmla="*/ 88859 w 126166"/>
                <a:gd name="connsiteY9" fmla="*/ 15356 h 127369"/>
                <a:gd name="connsiteX10" fmla="*/ 50533 w 126166"/>
                <a:gd name="connsiteY10" fmla="*/ 94 h 127369"/>
                <a:gd name="connsiteX11" fmla="*/ 8291 w 126166"/>
                <a:gd name="connsiteY11" fmla="*/ 31451 h 127369"/>
                <a:gd name="connsiteX12" fmla="*/ 21160 w 126166"/>
                <a:gd name="connsiteY12" fmla="*/ 44493 h 127369"/>
                <a:gd name="connsiteX13" fmla="*/ 34028 w 126166"/>
                <a:gd name="connsiteY13" fmla="*/ 31728 h 127369"/>
                <a:gd name="connsiteX14" fmla="*/ 19761 w 126166"/>
                <a:gd name="connsiteY14" fmla="*/ 18964 h 127369"/>
                <a:gd name="connsiteX15" fmla="*/ 49974 w 126166"/>
                <a:gd name="connsiteY15" fmla="*/ 6199 h 127369"/>
                <a:gd name="connsiteX16" fmla="*/ 79627 w 126166"/>
                <a:gd name="connsiteY16" fmla="*/ 41718 h 127369"/>
                <a:gd name="connsiteX17" fmla="*/ 79627 w 126166"/>
                <a:gd name="connsiteY17" fmla="*/ 51985 h 127369"/>
                <a:gd name="connsiteX18" fmla="*/ 28154 w 126166"/>
                <a:gd name="connsiteY18" fmla="*/ 61975 h 127369"/>
                <a:gd name="connsiteX19" fmla="*/ 179 w 126166"/>
                <a:gd name="connsiteY19" fmla="*/ 98049 h 127369"/>
                <a:gd name="connsiteX20" fmla="*/ 44938 w 126166"/>
                <a:gd name="connsiteY20" fmla="*/ 127463 h 127369"/>
                <a:gd name="connsiteX21" fmla="*/ 81586 w 126166"/>
                <a:gd name="connsiteY21" fmla="*/ 103321 h 127369"/>
                <a:gd name="connsiteX22" fmla="*/ 79627 w 126166"/>
                <a:gd name="connsiteY22" fmla="*/ 57813 h 127369"/>
                <a:gd name="connsiteX23" fmla="*/ 79627 w 126166"/>
                <a:gd name="connsiteY23" fmla="*/ 85562 h 127369"/>
                <a:gd name="connsiteX24" fmla="*/ 46897 w 126166"/>
                <a:gd name="connsiteY24" fmla="*/ 121358 h 127369"/>
                <a:gd name="connsiteX25" fmla="*/ 21719 w 126166"/>
                <a:gd name="connsiteY25" fmla="*/ 97772 h 127369"/>
                <a:gd name="connsiteX26" fmla="*/ 79627 w 126166"/>
                <a:gd name="connsiteY26" fmla="*/ 57813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586" y="103321"/>
                  </a:moveTo>
                  <a:cubicBezTo>
                    <a:pt x="82705" y="114421"/>
                    <a:pt x="90258" y="126076"/>
                    <a:pt x="103406" y="126076"/>
                  </a:cubicBezTo>
                  <a:cubicBezTo>
                    <a:pt x="109281" y="126076"/>
                    <a:pt x="126345" y="122191"/>
                    <a:pt x="126345" y="99714"/>
                  </a:cubicBezTo>
                  <a:lnTo>
                    <a:pt x="126345" y="84174"/>
                  </a:lnTo>
                  <a:lnTo>
                    <a:pt x="119352" y="84174"/>
                  </a:lnTo>
                  <a:lnTo>
                    <a:pt x="119352" y="99714"/>
                  </a:lnTo>
                  <a:cubicBezTo>
                    <a:pt x="119352" y="115809"/>
                    <a:pt x="112358" y="117474"/>
                    <a:pt x="109281" y="117474"/>
                  </a:cubicBezTo>
                  <a:cubicBezTo>
                    <a:pt x="100049" y="117474"/>
                    <a:pt x="98930" y="104986"/>
                    <a:pt x="98930" y="103599"/>
                  </a:cubicBezTo>
                  <a:lnTo>
                    <a:pt x="98930" y="48100"/>
                  </a:lnTo>
                  <a:cubicBezTo>
                    <a:pt x="98930" y="36446"/>
                    <a:pt x="98930" y="25623"/>
                    <a:pt x="88859" y="15356"/>
                  </a:cubicBezTo>
                  <a:cubicBezTo>
                    <a:pt x="77949" y="4534"/>
                    <a:pt x="63961" y="94"/>
                    <a:pt x="50533" y="94"/>
                  </a:cubicBezTo>
                  <a:cubicBezTo>
                    <a:pt x="27594" y="94"/>
                    <a:pt x="8291" y="13136"/>
                    <a:pt x="8291" y="31451"/>
                  </a:cubicBezTo>
                  <a:cubicBezTo>
                    <a:pt x="8291" y="39776"/>
                    <a:pt x="13886" y="44493"/>
                    <a:pt x="21160" y="44493"/>
                  </a:cubicBezTo>
                  <a:cubicBezTo>
                    <a:pt x="28993" y="44493"/>
                    <a:pt x="34028" y="38943"/>
                    <a:pt x="34028" y="31728"/>
                  </a:cubicBezTo>
                  <a:cubicBezTo>
                    <a:pt x="34028" y="28398"/>
                    <a:pt x="32630" y="19241"/>
                    <a:pt x="19761" y="18964"/>
                  </a:cubicBezTo>
                  <a:cubicBezTo>
                    <a:pt x="27314" y="9251"/>
                    <a:pt x="41022" y="6199"/>
                    <a:pt x="49974" y="6199"/>
                  </a:cubicBezTo>
                  <a:cubicBezTo>
                    <a:pt x="63682" y="6199"/>
                    <a:pt x="79627" y="17021"/>
                    <a:pt x="79627" y="41718"/>
                  </a:cubicBezTo>
                  <a:lnTo>
                    <a:pt x="79627" y="51985"/>
                  </a:lnTo>
                  <a:cubicBezTo>
                    <a:pt x="65360" y="52818"/>
                    <a:pt x="45778" y="53650"/>
                    <a:pt x="28154" y="61975"/>
                  </a:cubicBezTo>
                  <a:cubicBezTo>
                    <a:pt x="7172" y="71410"/>
                    <a:pt x="179" y="85839"/>
                    <a:pt x="179" y="98049"/>
                  </a:cubicBezTo>
                  <a:cubicBezTo>
                    <a:pt x="179" y="120526"/>
                    <a:pt x="27314" y="127463"/>
                    <a:pt x="44938" y="127463"/>
                  </a:cubicBezTo>
                  <a:cubicBezTo>
                    <a:pt x="63402" y="127463"/>
                    <a:pt x="76270" y="116364"/>
                    <a:pt x="81586" y="103321"/>
                  </a:cubicBezTo>
                  <a:close/>
                  <a:moveTo>
                    <a:pt x="79627" y="57813"/>
                  </a:moveTo>
                  <a:lnTo>
                    <a:pt x="79627" y="85562"/>
                  </a:lnTo>
                  <a:cubicBezTo>
                    <a:pt x="79627" y="111924"/>
                    <a:pt x="59485" y="121358"/>
                    <a:pt x="46897" y="121358"/>
                  </a:cubicBezTo>
                  <a:cubicBezTo>
                    <a:pt x="33189" y="121358"/>
                    <a:pt x="21719" y="111646"/>
                    <a:pt x="21719" y="97772"/>
                  </a:cubicBezTo>
                  <a:cubicBezTo>
                    <a:pt x="21719" y="82509"/>
                    <a:pt x="33469" y="59478"/>
                    <a:pt x="79627" y="57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1" name="Forma libre: forma 50">
              <a:extLst>
                <a:ext uri="{FF2B5EF4-FFF2-40B4-BE49-F238E27FC236}">
                  <a16:creationId xmlns:a16="http://schemas.microsoft.com/office/drawing/2014/main" id="{6E01A5B9-0EEE-47A7-8257-76C08457D7BD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178251" y="2871451"/>
              <a:ext cx="137916" cy="195632"/>
            </a:xfrm>
            <a:custGeom>
              <a:avLst/>
              <a:gdLst>
                <a:gd name="connsiteX0" fmla="*/ 96977 w 137916"/>
                <a:gd name="connsiteY0" fmla="*/ 177412 h 195632"/>
                <a:gd name="connsiteX1" fmla="*/ 96977 w 137916"/>
                <a:gd name="connsiteY1" fmla="*/ 195727 h 195632"/>
                <a:gd name="connsiteX2" fmla="*/ 138100 w 137916"/>
                <a:gd name="connsiteY2" fmla="*/ 192674 h 195632"/>
                <a:gd name="connsiteX3" fmla="*/ 138100 w 137916"/>
                <a:gd name="connsiteY3" fmla="*/ 184072 h 195632"/>
                <a:gd name="connsiteX4" fmla="*/ 116279 w 137916"/>
                <a:gd name="connsiteY4" fmla="*/ 168532 h 195632"/>
                <a:gd name="connsiteX5" fmla="*/ 116279 w 137916"/>
                <a:gd name="connsiteY5" fmla="*/ 94 h 195632"/>
                <a:gd name="connsiteX6" fmla="*/ 75996 w 137916"/>
                <a:gd name="connsiteY6" fmla="*/ 3146 h 195632"/>
                <a:gd name="connsiteX7" fmla="*/ 75996 w 137916"/>
                <a:gd name="connsiteY7" fmla="*/ 11749 h 195632"/>
                <a:gd name="connsiteX8" fmla="*/ 97816 w 137916"/>
                <a:gd name="connsiteY8" fmla="*/ 27288 h 195632"/>
                <a:gd name="connsiteX9" fmla="*/ 97816 w 137916"/>
                <a:gd name="connsiteY9" fmla="*/ 87227 h 195632"/>
                <a:gd name="connsiteX10" fmla="*/ 62568 w 137916"/>
                <a:gd name="connsiteY10" fmla="*/ 70022 h 195632"/>
                <a:gd name="connsiteX11" fmla="*/ 184 w 137916"/>
                <a:gd name="connsiteY11" fmla="*/ 133013 h 195632"/>
                <a:gd name="connsiteX12" fmla="*/ 59490 w 137916"/>
                <a:gd name="connsiteY12" fmla="*/ 195727 h 195632"/>
                <a:gd name="connsiteX13" fmla="*/ 96977 w 137916"/>
                <a:gd name="connsiteY13" fmla="*/ 177412 h 195632"/>
                <a:gd name="connsiteX14" fmla="*/ 96977 w 137916"/>
                <a:gd name="connsiteY14" fmla="*/ 103044 h 195632"/>
                <a:gd name="connsiteX15" fmla="*/ 96977 w 137916"/>
                <a:gd name="connsiteY15" fmla="*/ 159930 h 195632"/>
                <a:gd name="connsiteX16" fmla="*/ 93900 w 137916"/>
                <a:gd name="connsiteY16" fmla="*/ 170197 h 195632"/>
                <a:gd name="connsiteX17" fmla="*/ 60889 w 137916"/>
                <a:gd name="connsiteY17" fmla="*/ 189622 h 195632"/>
                <a:gd name="connsiteX18" fmla="*/ 31515 w 137916"/>
                <a:gd name="connsiteY18" fmla="*/ 171862 h 195632"/>
                <a:gd name="connsiteX19" fmla="*/ 23403 w 137916"/>
                <a:gd name="connsiteY19" fmla="*/ 133291 h 195632"/>
                <a:gd name="connsiteX20" fmla="*/ 32075 w 137916"/>
                <a:gd name="connsiteY20" fmla="*/ 93887 h 195632"/>
                <a:gd name="connsiteX21" fmla="*/ 63687 w 137916"/>
                <a:gd name="connsiteY21" fmla="*/ 76127 h 195632"/>
                <a:gd name="connsiteX22" fmla="*/ 93900 w 137916"/>
                <a:gd name="connsiteY22" fmla="*/ 92777 h 195632"/>
                <a:gd name="connsiteX23" fmla="*/ 96977 w 137916"/>
                <a:gd name="connsiteY23" fmla="*/ 103044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916" h="195632">
                  <a:moveTo>
                    <a:pt x="96977" y="177412"/>
                  </a:moveTo>
                  <a:lnTo>
                    <a:pt x="96977" y="195727"/>
                  </a:lnTo>
                  <a:lnTo>
                    <a:pt x="138100" y="192674"/>
                  </a:lnTo>
                  <a:lnTo>
                    <a:pt x="138100" y="184072"/>
                  </a:lnTo>
                  <a:cubicBezTo>
                    <a:pt x="118517" y="184072"/>
                    <a:pt x="116279" y="182129"/>
                    <a:pt x="116279" y="168532"/>
                  </a:cubicBezTo>
                  <a:lnTo>
                    <a:pt x="116279" y="94"/>
                  </a:lnTo>
                  <a:lnTo>
                    <a:pt x="75996" y="3146"/>
                  </a:lnTo>
                  <a:lnTo>
                    <a:pt x="75996" y="11749"/>
                  </a:lnTo>
                  <a:cubicBezTo>
                    <a:pt x="95578" y="11749"/>
                    <a:pt x="97816" y="13691"/>
                    <a:pt x="97816" y="27288"/>
                  </a:cubicBezTo>
                  <a:lnTo>
                    <a:pt x="97816" y="87227"/>
                  </a:lnTo>
                  <a:cubicBezTo>
                    <a:pt x="89703" y="77237"/>
                    <a:pt x="77674" y="70022"/>
                    <a:pt x="62568" y="70022"/>
                  </a:cubicBezTo>
                  <a:cubicBezTo>
                    <a:pt x="29557" y="70022"/>
                    <a:pt x="184" y="97217"/>
                    <a:pt x="184" y="133013"/>
                  </a:cubicBezTo>
                  <a:cubicBezTo>
                    <a:pt x="184" y="168255"/>
                    <a:pt x="27599" y="195727"/>
                    <a:pt x="59490" y="195727"/>
                  </a:cubicBezTo>
                  <a:cubicBezTo>
                    <a:pt x="77394" y="195727"/>
                    <a:pt x="89983" y="186292"/>
                    <a:pt x="96977" y="177412"/>
                  </a:cubicBezTo>
                  <a:close/>
                  <a:moveTo>
                    <a:pt x="96977" y="103044"/>
                  </a:moveTo>
                  <a:lnTo>
                    <a:pt x="96977" y="159930"/>
                  </a:lnTo>
                  <a:cubicBezTo>
                    <a:pt x="96977" y="164925"/>
                    <a:pt x="96977" y="165480"/>
                    <a:pt x="93900" y="170197"/>
                  </a:cubicBezTo>
                  <a:cubicBezTo>
                    <a:pt x="85507" y="183517"/>
                    <a:pt x="72918" y="189622"/>
                    <a:pt x="60889" y="189622"/>
                  </a:cubicBezTo>
                  <a:cubicBezTo>
                    <a:pt x="48300" y="189622"/>
                    <a:pt x="38229" y="182407"/>
                    <a:pt x="31515" y="171862"/>
                  </a:cubicBezTo>
                  <a:cubicBezTo>
                    <a:pt x="24242" y="160485"/>
                    <a:pt x="23403" y="144668"/>
                    <a:pt x="23403" y="133291"/>
                  </a:cubicBezTo>
                  <a:cubicBezTo>
                    <a:pt x="23403" y="123023"/>
                    <a:pt x="23962" y="106374"/>
                    <a:pt x="32075" y="93887"/>
                  </a:cubicBezTo>
                  <a:cubicBezTo>
                    <a:pt x="37950" y="85284"/>
                    <a:pt x="48580" y="76127"/>
                    <a:pt x="63687" y="76127"/>
                  </a:cubicBezTo>
                  <a:cubicBezTo>
                    <a:pt x="73478" y="76127"/>
                    <a:pt x="85227" y="80290"/>
                    <a:pt x="93900" y="92777"/>
                  </a:cubicBezTo>
                  <a:cubicBezTo>
                    <a:pt x="96977" y="97494"/>
                    <a:pt x="96977" y="98049"/>
                    <a:pt x="96977" y="103044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836B47C1-C2AE-49AE-BB2E-4B24524181E5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426917" y="2871451"/>
              <a:ext cx="137916" cy="195632"/>
            </a:xfrm>
            <a:custGeom>
              <a:avLst/>
              <a:gdLst>
                <a:gd name="connsiteX0" fmla="*/ 96986 w 137916"/>
                <a:gd name="connsiteY0" fmla="*/ 177412 h 195632"/>
                <a:gd name="connsiteX1" fmla="*/ 96986 w 137916"/>
                <a:gd name="connsiteY1" fmla="*/ 195727 h 195632"/>
                <a:gd name="connsiteX2" fmla="*/ 138109 w 137916"/>
                <a:gd name="connsiteY2" fmla="*/ 192674 h 195632"/>
                <a:gd name="connsiteX3" fmla="*/ 138109 w 137916"/>
                <a:gd name="connsiteY3" fmla="*/ 184072 h 195632"/>
                <a:gd name="connsiteX4" fmla="*/ 116288 w 137916"/>
                <a:gd name="connsiteY4" fmla="*/ 168532 h 195632"/>
                <a:gd name="connsiteX5" fmla="*/ 116288 w 137916"/>
                <a:gd name="connsiteY5" fmla="*/ 94 h 195632"/>
                <a:gd name="connsiteX6" fmla="*/ 76004 w 137916"/>
                <a:gd name="connsiteY6" fmla="*/ 3146 h 195632"/>
                <a:gd name="connsiteX7" fmla="*/ 76004 w 137916"/>
                <a:gd name="connsiteY7" fmla="*/ 11749 h 195632"/>
                <a:gd name="connsiteX8" fmla="*/ 97825 w 137916"/>
                <a:gd name="connsiteY8" fmla="*/ 27288 h 195632"/>
                <a:gd name="connsiteX9" fmla="*/ 97825 w 137916"/>
                <a:gd name="connsiteY9" fmla="*/ 87227 h 195632"/>
                <a:gd name="connsiteX10" fmla="*/ 62577 w 137916"/>
                <a:gd name="connsiteY10" fmla="*/ 70022 h 195632"/>
                <a:gd name="connsiteX11" fmla="*/ 192 w 137916"/>
                <a:gd name="connsiteY11" fmla="*/ 133013 h 195632"/>
                <a:gd name="connsiteX12" fmla="*/ 59499 w 137916"/>
                <a:gd name="connsiteY12" fmla="*/ 195727 h 195632"/>
                <a:gd name="connsiteX13" fmla="*/ 96986 w 137916"/>
                <a:gd name="connsiteY13" fmla="*/ 177412 h 195632"/>
                <a:gd name="connsiteX14" fmla="*/ 96986 w 137916"/>
                <a:gd name="connsiteY14" fmla="*/ 103044 h 195632"/>
                <a:gd name="connsiteX15" fmla="*/ 96986 w 137916"/>
                <a:gd name="connsiteY15" fmla="*/ 159930 h 195632"/>
                <a:gd name="connsiteX16" fmla="*/ 93908 w 137916"/>
                <a:gd name="connsiteY16" fmla="*/ 170197 h 195632"/>
                <a:gd name="connsiteX17" fmla="*/ 60898 w 137916"/>
                <a:gd name="connsiteY17" fmla="*/ 189622 h 195632"/>
                <a:gd name="connsiteX18" fmla="*/ 31524 w 137916"/>
                <a:gd name="connsiteY18" fmla="*/ 171862 h 195632"/>
                <a:gd name="connsiteX19" fmla="*/ 23412 w 137916"/>
                <a:gd name="connsiteY19" fmla="*/ 133291 h 195632"/>
                <a:gd name="connsiteX20" fmla="*/ 32084 w 137916"/>
                <a:gd name="connsiteY20" fmla="*/ 93887 h 195632"/>
                <a:gd name="connsiteX21" fmla="*/ 63695 w 137916"/>
                <a:gd name="connsiteY21" fmla="*/ 76127 h 195632"/>
                <a:gd name="connsiteX22" fmla="*/ 93908 w 137916"/>
                <a:gd name="connsiteY22" fmla="*/ 92777 h 195632"/>
                <a:gd name="connsiteX23" fmla="*/ 96986 w 137916"/>
                <a:gd name="connsiteY23" fmla="*/ 103044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916" h="195632">
                  <a:moveTo>
                    <a:pt x="96986" y="177412"/>
                  </a:moveTo>
                  <a:lnTo>
                    <a:pt x="96986" y="195727"/>
                  </a:lnTo>
                  <a:lnTo>
                    <a:pt x="138109" y="192674"/>
                  </a:lnTo>
                  <a:lnTo>
                    <a:pt x="138109" y="184072"/>
                  </a:lnTo>
                  <a:cubicBezTo>
                    <a:pt x="118526" y="184072"/>
                    <a:pt x="116288" y="182129"/>
                    <a:pt x="116288" y="168532"/>
                  </a:cubicBezTo>
                  <a:lnTo>
                    <a:pt x="116288" y="94"/>
                  </a:lnTo>
                  <a:lnTo>
                    <a:pt x="76004" y="3146"/>
                  </a:lnTo>
                  <a:lnTo>
                    <a:pt x="76004" y="11749"/>
                  </a:lnTo>
                  <a:cubicBezTo>
                    <a:pt x="95587" y="11749"/>
                    <a:pt x="97825" y="13691"/>
                    <a:pt x="97825" y="27288"/>
                  </a:cubicBezTo>
                  <a:lnTo>
                    <a:pt x="97825" y="87227"/>
                  </a:lnTo>
                  <a:cubicBezTo>
                    <a:pt x="89712" y="77237"/>
                    <a:pt x="77683" y="70022"/>
                    <a:pt x="62577" y="70022"/>
                  </a:cubicBezTo>
                  <a:cubicBezTo>
                    <a:pt x="29566" y="70022"/>
                    <a:pt x="192" y="97217"/>
                    <a:pt x="192" y="133013"/>
                  </a:cubicBezTo>
                  <a:cubicBezTo>
                    <a:pt x="192" y="168255"/>
                    <a:pt x="27608" y="195727"/>
                    <a:pt x="59499" y="195727"/>
                  </a:cubicBezTo>
                  <a:cubicBezTo>
                    <a:pt x="77403" y="195727"/>
                    <a:pt x="89992" y="186292"/>
                    <a:pt x="96986" y="177412"/>
                  </a:cubicBezTo>
                  <a:close/>
                  <a:moveTo>
                    <a:pt x="96986" y="103044"/>
                  </a:moveTo>
                  <a:lnTo>
                    <a:pt x="96986" y="159930"/>
                  </a:lnTo>
                  <a:cubicBezTo>
                    <a:pt x="96986" y="164925"/>
                    <a:pt x="96986" y="165480"/>
                    <a:pt x="93908" y="170197"/>
                  </a:cubicBezTo>
                  <a:cubicBezTo>
                    <a:pt x="85516" y="183517"/>
                    <a:pt x="72927" y="189622"/>
                    <a:pt x="60898" y="189622"/>
                  </a:cubicBezTo>
                  <a:cubicBezTo>
                    <a:pt x="48309" y="189622"/>
                    <a:pt x="38238" y="182407"/>
                    <a:pt x="31524" y="171862"/>
                  </a:cubicBezTo>
                  <a:cubicBezTo>
                    <a:pt x="24251" y="160485"/>
                    <a:pt x="23412" y="144668"/>
                    <a:pt x="23412" y="133291"/>
                  </a:cubicBezTo>
                  <a:cubicBezTo>
                    <a:pt x="23412" y="123023"/>
                    <a:pt x="23971" y="106374"/>
                    <a:pt x="32084" y="93887"/>
                  </a:cubicBezTo>
                  <a:cubicBezTo>
                    <a:pt x="37959" y="85284"/>
                    <a:pt x="48589" y="76127"/>
                    <a:pt x="63695" y="76127"/>
                  </a:cubicBezTo>
                  <a:cubicBezTo>
                    <a:pt x="73487" y="76127"/>
                    <a:pt x="85236" y="80290"/>
                    <a:pt x="93908" y="92777"/>
                  </a:cubicBezTo>
                  <a:cubicBezTo>
                    <a:pt x="96986" y="97494"/>
                    <a:pt x="96986" y="98049"/>
                    <a:pt x="96986" y="103044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61D0DC8-3A23-4511-850E-58194831BA1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580655" y="2939714"/>
              <a:ext cx="108262" cy="127369"/>
            </a:xfrm>
            <a:custGeom>
              <a:avLst/>
              <a:gdLst>
                <a:gd name="connsiteX0" fmla="*/ 23697 w 108262"/>
                <a:gd name="connsiteY0" fmla="*/ 54483 h 127369"/>
                <a:gd name="connsiteX1" fmla="*/ 58386 w 108262"/>
                <a:gd name="connsiteY1" fmla="*/ 6199 h 127369"/>
                <a:gd name="connsiteX2" fmla="*/ 89997 w 108262"/>
                <a:gd name="connsiteY2" fmla="*/ 54483 h 127369"/>
                <a:gd name="connsiteX3" fmla="*/ 23697 w 108262"/>
                <a:gd name="connsiteY3" fmla="*/ 54483 h 127369"/>
                <a:gd name="connsiteX4" fmla="*/ 23417 w 108262"/>
                <a:gd name="connsiteY4" fmla="*/ 60310 h 127369"/>
                <a:gd name="connsiteX5" fmla="*/ 101467 w 108262"/>
                <a:gd name="connsiteY5" fmla="*/ 60310 h 127369"/>
                <a:gd name="connsiteX6" fmla="*/ 108461 w 108262"/>
                <a:gd name="connsiteY6" fmla="*/ 54483 h 127369"/>
                <a:gd name="connsiteX7" fmla="*/ 58386 w 108262"/>
                <a:gd name="connsiteY7" fmla="*/ 94 h 127369"/>
                <a:gd name="connsiteX8" fmla="*/ 198 w 108262"/>
                <a:gd name="connsiteY8" fmla="*/ 63362 h 127369"/>
                <a:gd name="connsiteX9" fmla="*/ 61743 w 108262"/>
                <a:gd name="connsiteY9" fmla="*/ 127463 h 127369"/>
                <a:gd name="connsiteX10" fmla="*/ 108461 w 108262"/>
                <a:gd name="connsiteY10" fmla="*/ 91389 h 127369"/>
                <a:gd name="connsiteX11" fmla="*/ 104824 w 108262"/>
                <a:gd name="connsiteY11" fmla="*/ 88059 h 127369"/>
                <a:gd name="connsiteX12" fmla="*/ 101187 w 108262"/>
                <a:gd name="connsiteY12" fmla="*/ 91944 h 127369"/>
                <a:gd name="connsiteX13" fmla="*/ 63421 w 108262"/>
                <a:gd name="connsiteY13" fmla="*/ 120526 h 127369"/>
                <a:gd name="connsiteX14" fmla="*/ 31810 w 108262"/>
                <a:gd name="connsiteY14" fmla="*/ 101934 h 127369"/>
                <a:gd name="connsiteX15" fmla="*/ 23417 w 108262"/>
                <a:gd name="connsiteY15" fmla="*/ 60310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62" h="127369">
                  <a:moveTo>
                    <a:pt x="23697" y="54483"/>
                  </a:moveTo>
                  <a:cubicBezTo>
                    <a:pt x="25375" y="13136"/>
                    <a:pt x="48874" y="6199"/>
                    <a:pt x="58386" y="6199"/>
                  </a:cubicBezTo>
                  <a:cubicBezTo>
                    <a:pt x="87200" y="6199"/>
                    <a:pt x="89997" y="43660"/>
                    <a:pt x="89997" y="54483"/>
                  </a:cubicBezTo>
                  <a:lnTo>
                    <a:pt x="23697" y="54483"/>
                  </a:lnTo>
                  <a:close/>
                  <a:moveTo>
                    <a:pt x="23417" y="60310"/>
                  </a:moveTo>
                  <a:lnTo>
                    <a:pt x="101467" y="60310"/>
                  </a:lnTo>
                  <a:cubicBezTo>
                    <a:pt x="107622" y="60310"/>
                    <a:pt x="108461" y="60310"/>
                    <a:pt x="108461" y="54483"/>
                  </a:cubicBezTo>
                  <a:cubicBezTo>
                    <a:pt x="108461" y="27011"/>
                    <a:pt x="93354" y="94"/>
                    <a:pt x="58386" y="94"/>
                  </a:cubicBezTo>
                  <a:cubicBezTo>
                    <a:pt x="25935" y="94"/>
                    <a:pt x="198" y="28676"/>
                    <a:pt x="198" y="63362"/>
                  </a:cubicBezTo>
                  <a:cubicBezTo>
                    <a:pt x="198" y="100547"/>
                    <a:pt x="29572" y="127463"/>
                    <a:pt x="61743" y="127463"/>
                  </a:cubicBezTo>
                  <a:cubicBezTo>
                    <a:pt x="95872" y="127463"/>
                    <a:pt x="108461" y="96662"/>
                    <a:pt x="108461" y="91389"/>
                  </a:cubicBezTo>
                  <a:cubicBezTo>
                    <a:pt x="108461" y="88614"/>
                    <a:pt x="106223" y="88059"/>
                    <a:pt x="104824" y="88059"/>
                  </a:cubicBezTo>
                  <a:cubicBezTo>
                    <a:pt x="102306" y="88059"/>
                    <a:pt x="101747" y="89724"/>
                    <a:pt x="101187" y="91944"/>
                  </a:cubicBezTo>
                  <a:cubicBezTo>
                    <a:pt x="91396" y="120526"/>
                    <a:pt x="66219" y="120526"/>
                    <a:pt x="63421" y="120526"/>
                  </a:cubicBezTo>
                  <a:cubicBezTo>
                    <a:pt x="49434" y="120526"/>
                    <a:pt x="38244" y="112201"/>
                    <a:pt x="31810" y="101934"/>
                  </a:cubicBezTo>
                  <a:cubicBezTo>
                    <a:pt x="23417" y="88614"/>
                    <a:pt x="23417" y="70300"/>
                    <a:pt x="23417" y="6031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4" name="Forma libre: forma 53">
              <a:extLst>
                <a:ext uri="{FF2B5EF4-FFF2-40B4-BE49-F238E27FC236}">
                  <a16:creationId xmlns:a16="http://schemas.microsoft.com/office/drawing/2014/main" id="{5A611071-F497-4B72-B7D9-BFC277A5EF4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799637" y="2875336"/>
              <a:ext cx="173164" cy="188695"/>
            </a:xfrm>
            <a:custGeom>
              <a:avLst/>
              <a:gdLst>
                <a:gd name="connsiteX0" fmla="*/ 29020 w 173164"/>
                <a:gd name="connsiteY0" fmla="*/ 167145 h 188695"/>
                <a:gd name="connsiteX1" fmla="*/ 6920 w 173164"/>
                <a:gd name="connsiteY1" fmla="*/ 180187 h 188695"/>
                <a:gd name="connsiteX2" fmla="*/ 206 w 173164"/>
                <a:gd name="connsiteY2" fmla="*/ 180187 h 188695"/>
                <a:gd name="connsiteX3" fmla="*/ 206 w 173164"/>
                <a:gd name="connsiteY3" fmla="*/ 188789 h 188695"/>
                <a:gd name="connsiteX4" fmla="*/ 161621 w 173164"/>
                <a:gd name="connsiteY4" fmla="*/ 188789 h 188695"/>
                <a:gd name="connsiteX5" fmla="*/ 173370 w 173164"/>
                <a:gd name="connsiteY5" fmla="*/ 117196 h 188695"/>
                <a:gd name="connsiteX6" fmla="*/ 166377 w 173164"/>
                <a:gd name="connsiteY6" fmla="*/ 117196 h 188695"/>
                <a:gd name="connsiteX7" fmla="*/ 104832 w 173164"/>
                <a:gd name="connsiteY7" fmla="*/ 180187 h 188695"/>
                <a:gd name="connsiteX8" fmla="*/ 67625 w 173164"/>
                <a:gd name="connsiteY8" fmla="*/ 180187 h 188695"/>
                <a:gd name="connsiteX9" fmla="*/ 53918 w 173164"/>
                <a:gd name="connsiteY9" fmla="*/ 169087 h 188695"/>
                <a:gd name="connsiteX10" fmla="*/ 53918 w 173164"/>
                <a:gd name="connsiteY10" fmla="*/ 94997 h 188695"/>
                <a:gd name="connsiteX11" fmla="*/ 79095 w 173164"/>
                <a:gd name="connsiteY11" fmla="*/ 94997 h 188695"/>
                <a:gd name="connsiteX12" fmla="*/ 109308 w 173164"/>
                <a:gd name="connsiteY12" fmla="*/ 127463 h 188695"/>
                <a:gd name="connsiteX13" fmla="*/ 116302 w 173164"/>
                <a:gd name="connsiteY13" fmla="*/ 127463 h 188695"/>
                <a:gd name="connsiteX14" fmla="*/ 116302 w 173164"/>
                <a:gd name="connsiteY14" fmla="*/ 53928 h 188695"/>
                <a:gd name="connsiteX15" fmla="*/ 109308 w 173164"/>
                <a:gd name="connsiteY15" fmla="*/ 53928 h 188695"/>
                <a:gd name="connsiteX16" fmla="*/ 79095 w 173164"/>
                <a:gd name="connsiteY16" fmla="*/ 86394 h 188695"/>
                <a:gd name="connsiteX17" fmla="*/ 53918 w 173164"/>
                <a:gd name="connsiteY17" fmla="*/ 86394 h 188695"/>
                <a:gd name="connsiteX18" fmla="*/ 53918 w 173164"/>
                <a:gd name="connsiteY18" fmla="*/ 19796 h 188695"/>
                <a:gd name="connsiteX19" fmla="*/ 67625 w 173164"/>
                <a:gd name="connsiteY19" fmla="*/ 8696 h 188695"/>
                <a:gd name="connsiteX20" fmla="*/ 103713 w 173164"/>
                <a:gd name="connsiteY20" fmla="*/ 8696 h 188695"/>
                <a:gd name="connsiteX21" fmla="*/ 158544 w 173164"/>
                <a:gd name="connsiteY21" fmla="*/ 62530 h 188695"/>
                <a:gd name="connsiteX22" fmla="*/ 165537 w 173164"/>
                <a:gd name="connsiteY22" fmla="*/ 62530 h 188695"/>
                <a:gd name="connsiteX23" fmla="*/ 157704 w 173164"/>
                <a:gd name="connsiteY23" fmla="*/ 94 h 188695"/>
                <a:gd name="connsiteX24" fmla="*/ 206 w 173164"/>
                <a:gd name="connsiteY24" fmla="*/ 94 h 188695"/>
                <a:gd name="connsiteX25" fmla="*/ 206 w 173164"/>
                <a:gd name="connsiteY25" fmla="*/ 8696 h 188695"/>
                <a:gd name="connsiteX26" fmla="*/ 6920 w 173164"/>
                <a:gd name="connsiteY26" fmla="*/ 8696 h 188695"/>
                <a:gd name="connsiteX27" fmla="*/ 29020 w 173164"/>
                <a:gd name="connsiteY27" fmla="*/ 21738 h 188695"/>
                <a:gd name="connsiteX28" fmla="*/ 29020 w 173164"/>
                <a:gd name="connsiteY28" fmla="*/ 167145 h 1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3164" h="188695">
                  <a:moveTo>
                    <a:pt x="29020" y="167145"/>
                  </a:moveTo>
                  <a:cubicBezTo>
                    <a:pt x="29020" y="177135"/>
                    <a:pt x="28460" y="180187"/>
                    <a:pt x="6920" y="180187"/>
                  </a:cubicBezTo>
                  <a:lnTo>
                    <a:pt x="206" y="180187"/>
                  </a:lnTo>
                  <a:lnTo>
                    <a:pt x="206" y="188789"/>
                  </a:lnTo>
                  <a:lnTo>
                    <a:pt x="161621" y="188789"/>
                  </a:lnTo>
                  <a:lnTo>
                    <a:pt x="173370" y="117196"/>
                  </a:lnTo>
                  <a:lnTo>
                    <a:pt x="166377" y="117196"/>
                  </a:lnTo>
                  <a:cubicBezTo>
                    <a:pt x="159383" y="159930"/>
                    <a:pt x="152949" y="180187"/>
                    <a:pt x="104832" y="180187"/>
                  </a:cubicBezTo>
                  <a:lnTo>
                    <a:pt x="67625" y="180187"/>
                  </a:lnTo>
                  <a:cubicBezTo>
                    <a:pt x="54477" y="180187"/>
                    <a:pt x="53918" y="178245"/>
                    <a:pt x="53918" y="169087"/>
                  </a:cubicBezTo>
                  <a:lnTo>
                    <a:pt x="53918" y="94997"/>
                  </a:lnTo>
                  <a:lnTo>
                    <a:pt x="79095" y="94997"/>
                  </a:lnTo>
                  <a:cubicBezTo>
                    <a:pt x="106231" y="94997"/>
                    <a:pt x="109308" y="103876"/>
                    <a:pt x="109308" y="127463"/>
                  </a:cubicBezTo>
                  <a:lnTo>
                    <a:pt x="116302" y="127463"/>
                  </a:lnTo>
                  <a:lnTo>
                    <a:pt x="116302" y="53928"/>
                  </a:lnTo>
                  <a:lnTo>
                    <a:pt x="109308" y="53928"/>
                  </a:lnTo>
                  <a:cubicBezTo>
                    <a:pt x="109308" y="77792"/>
                    <a:pt x="106231" y="86394"/>
                    <a:pt x="79095" y="86394"/>
                  </a:cubicBezTo>
                  <a:lnTo>
                    <a:pt x="53918" y="86394"/>
                  </a:lnTo>
                  <a:lnTo>
                    <a:pt x="53918" y="19796"/>
                  </a:lnTo>
                  <a:cubicBezTo>
                    <a:pt x="53918" y="10639"/>
                    <a:pt x="54477" y="8696"/>
                    <a:pt x="67625" y="8696"/>
                  </a:cubicBezTo>
                  <a:lnTo>
                    <a:pt x="103713" y="8696"/>
                  </a:lnTo>
                  <a:cubicBezTo>
                    <a:pt x="146515" y="8696"/>
                    <a:pt x="154068" y="23958"/>
                    <a:pt x="158544" y="62530"/>
                  </a:cubicBezTo>
                  <a:lnTo>
                    <a:pt x="165537" y="62530"/>
                  </a:lnTo>
                  <a:lnTo>
                    <a:pt x="157704" y="94"/>
                  </a:lnTo>
                  <a:lnTo>
                    <a:pt x="206" y="94"/>
                  </a:lnTo>
                  <a:lnTo>
                    <a:pt x="206" y="8696"/>
                  </a:lnTo>
                  <a:lnTo>
                    <a:pt x="6920" y="8696"/>
                  </a:lnTo>
                  <a:cubicBezTo>
                    <a:pt x="28460" y="8696"/>
                    <a:pt x="29020" y="11749"/>
                    <a:pt x="29020" y="21738"/>
                  </a:cubicBezTo>
                  <a:lnTo>
                    <a:pt x="29020" y="167145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5" name="Forma libre: forma 54">
              <a:extLst>
                <a:ext uri="{FF2B5EF4-FFF2-40B4-BE49-F238E27FC236}">
                  <a16:creationId xmlns:a16="http://schemas.microsoft.com/office/drawing/2014/main" id="{8E92C7EE-236F-483F-A427-979906F2FB97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990302" y="2939714"/>
              <a:ext cx="106584" cy="127369"/>
            </a:xfrm>
            <a:custGeom>
              <a:avLst/>
              <a:gdLst>
                <a:gd name="connsiteX0" fmla="*/ 23432 w 106584"/>
                <a:gd name="connsiteY0" fmla="*/ 63917 h 127369"/>
                <a:gd name="connsiteX1" fmla="*/ 61198 w 106584"/>
                <a:gd name="connsiteY1" fmla="*/ 7031 h 127369"/>
                <a:gd name="connsiteX2" fmla="*/ 91131 w 106584"/>
                <a:gd name="connsiteY2" fmla="*/ 17299 h 127369"/>
                <a:gd name="connsiteX3" fmla="*/ 77983 w 106584"/>
                <a:gd name="connsiteY3" fmla="*/ 30063 h 127369"/>
                <a:gd name="connsiteX4" fmla="*/ 90851 w 106584"/>
                <a:gd name="connsiteY4" fmla="*/ 42828 h 127369"/>
                <a:gd name="connsiteX5" fmla="*/ 103720 w 106584"/>
                <a:gd name="connsiteY5" fmla="*/ 29786 h 127369"/>
                <a:gd name="connsiteX6" fmla="*/ 60918 w 106584"/>
                <a:gd name="connsiteY6" fmla="*/ 94 h 127369"/>
                <a:gd name="connsiteX7" fmla="*/ 213 w 106584"/>
                <a:gd name="connsiteY7" fmla="*/ 64472 h 127369"/>
                <a:gd name="connsiteX8" fmla="*/ 60359 w 106584"/>
                <a:gd name="connsiteY8" fmla="*/ 127463 h 127369"/>
                <a:gd name="connsiteX9" fmla="*/ 106797 w 106584"/>
                <a:gd name="connsiteY9" fmla="*/ 91389 h 127369"/>
                <a:gd name="connsiteX10" fmla="*/ 103160 w 106584"/>
                <a:gd name="connsiteY10" fmla="*/ 88614 h 127369"/>
                <a:gd name="connsiteX11" fmla="*/ 99523 w 106584"/>
                <a:gd name="connsiteY11" fmla="*/ 91389 h 127369"/>
                <a:gd name="connsiteX12" fmla="*/ 62876 w 106584"/>
                <a:gd name="connsiteY12" fmla="*/ 120526 h 127369"/>
                <a:gd name="connsiteX13" fmla="*/ 23432 w 106584"/>
                <a:gd name="connsiteY13" fmla="*/ 63917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432" y="63917"/>
                  </a:moveTo>
                  <a:cubicBezTo>
                    <a:pt x="23432" y="18686"/>
                    <a:pt x="46371" y="7031"/>
                    <a:pt x="61198" y="7031"/>
                  </a:cubicBezTo>
                  <a:cubicBezTo>
                    <a:pt x="63716" y="7031"/>
                    <a:pt x="81340" y="7309"/>
                    <a:pt x="91131" y="17299"/>
                  </a:cubicBezTo>
                  <a:cubicBezTo>
                    <a:pt x="79661" y="18131"/>
                    <a:pt x="77983" y="26456"/>
                    <a:pt x="77983" y="30063"/>
                  </a:cubicBezTo>
                  <a:cubicBezTo>
                    <a:pt x="77983" y="37278"/>
                    <a:pt x="83018" y="42828"/>
                    <a:pt x="90851" y="42828"/>
                  </a:cubicBezTo>
                  <a:cubicBezTo>
                    <a:pt x="98125" y="42828"/>
                    <a:pt x="103720" y="38111"/>
                    <a:pt x="103720" y="29786"/>
                  </a:cubicBezTo>
                  <a:cubicBezTo>
                    <a:pt x="103720" y="10916"/>
                    <a:pt x="82459" y="94"/>
                    <a:pt x="60918" y="94"/>
                  </a:cubicBezTo>
                  <a:cubicBezTo>
                    <a:pt x="25949" y="94"/>
                    <a:pt x="213" y="30063"/>
                    <a:pt x="213" y="64472"/>
                  </a:cubicBezTo>
                  <a:cubicBezTo>
                    <a:pt x="213" y="99992"/>
                    <a:pt x="27908" y="127463"/>
                    <a:pt x="60359" y="127463"/>
                  </a:cubicBezTo>
                  <a:cubicBezTo>
                    <a:pt x="97845" y="127463"/>
                    <a:pt x="106797" y="94164"/>
                    <a:pt x="106797" y="91389"/>
                  </a:cubicBezTo>
                  <a:cubicBezTo>
                    <a:pt x="106797" y="88614"/>
                    <a:pt x="103999" y="88614"/>
                    <a:pt x="103160" y="88614"/>
                  </a:cubicBezTo>
                  <a:cubicBezTo>
                    <a:pt x="100642" y="88614"/>
                    <a:pt x="100083" y="89724"/>
                    <a:pt x="99523" y="91389"/>
                  </a:cubicBezTo>
                  <a:cubicBezTo>
                    <a:pt x="91411" y="117196"/>
                    <a:pt x="73227" y="120526"/>
                    <a:pt x="62876" y="120526"/>
                  </a:cubicBezTo>
                  <a:cubicBezTo>
                    <a:pt x="48050" y="120526"/>
                    <a:pt x="23432" y="108594"/>
                    <a:pt x="23432" y="63917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6" name="Forma libre: forma 55">
              <a:extLst>
                <a:ext uri="{FF2B5EF4-FFF2-40B4-BE49-F238E27FC236}">
                  <a16:creationId xmlns:a16="http://schemas.microsoft.com/office/drawing/2014/main" id="{40F1E479-8E39-4BCB-AAFE-AD3F2055E5B0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112957" y="2939714"/>
              <a:ext cx="123928" cy="127369"/>
            </a:xfrm>
            <a:custGeom>
              <a:avLst/>
              <a:gdLst>
                <a:gd name="connsiteX0" fmla="*/ 124146 w 123928"/>
                <a:gd name="connsiteY0" fmla="*/ 65027 h 127369"/>
                <a:gd name="connsiteX1" fmla="*/ 62321 w 123928"/>
                <a:gd name="connsiteY1" fmla="*/ 94 h 127369"/>
                <a:gd name="connsiteX2" fmla="*/ 217 w 123928"/>
                <a:gd name="connsiteY2" fmla="*/ 65027 h 127369"/>
                <a:gd name="connsiteX3" fmla="*/ 62041 w 123928"/>
                <a:gd name="connsiteY3" fmla="*/ 127463 h 127369"/>
                <a:gd name="connsiteX4" fmla="*/ 124146 w 123928"/>
                <a:gd name="connsiteY4" fmla="*/ 65027 h 127369"/>
                <a:gd name="connsiteX5" fmla="*/ 62321 w 123928"/>
                <a:gd name="connsiteY5" fmla="*/ 120526 h 127369"/>
                <a:gd name="connsiteX6" fmla="*/ 30430 w 123928"/>
                <a:gd name="connsiteY6" fmla="*/ 101934 h 127369"/>
                <a:gd name="connsiteX7" fmla="*/ 23436 w 123928"/>
                <a:gd name="connsiteY7" fmla="*/ 62807 h 127369"/>
                <a:gd name="connsiteX8" fmla="*/ 30150 w 123928"/>
                <a:gd name="connsiteY8" fmla="*/ 24791 h 127369"/>
                <a:gd name="connsiteX9" fmla="*/ 62041 w 123928"/>
                <a:gd name="connsiteY9" fmla="*/ 6199 h 127369"/>
                <a:gd name="connsiteX10" fmla="*/ 93653 w 123928"/>
                <a:gd name="connsiteY10" fmla="*/ 24236 h 127369"/>
                <a:gd name="connsiteX11" fmla="*/ 100927 w 123928"/>
                <a:gd name="connsiteY11" fmla="*/ 62807 h 127369"/>
                <a:gd name="connsiteX12" fmla="*/ 94772 w 123928"/>
                <a:gd name="connsiteY12" fmla="*/ 99992 h 127369"/>
                <a:gd name="connsiteX13" fmla="*/ 62321 w 123928"/>
                <a:gd name="connsiteY13" fmla="*/ 120526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146" y="65027"/>
                  </a:moveTo>
                  <a:cubicBezTo>
                    <a:pt x="124146" y="29508"/>
                    <a:pt x="96171" y="94"/>
                    <a:pt x="62321" y="94"/>
                  </a:cubicBezTo>
                  <a:cubicBezTo>
                    <a:pt x="27353" y="94"/>
                    <a:pt x="217" y="30341"/>
                    <a:pt x="217" y="65027"/>
                  </a:cubicBezTo>
                  <a:cubicBezTo>
                    <a:pt x="217" y="100824"/>
                    <a:pt x="29311" y="127463"/>
                    <a:pt x="62041" y="127463"/>
                  </a:cubicBezTo>
                  <a:cubicBezTo>
                    <a:pt x="95891" y="127463"/>
                    <a:pt x="124146" y="100269"/>
                    <a:pt x="124146" y="65027"/>
                  </a:cubicBezTo>
                  <a:close/>
                  <a:moveTo>
                    <a:pt x="62321" y="120526"/>
                  </a:moveTo>
                  <a:cubicBezTo>
                    <a:pt x="50292" y="120526"/>
                    <a:pt x="37983" y="114699"/>
                    <a:pt x="30430" y="101934"/>
                  </a:cubicBezTo>
                  <a:cubicBezTo>
                    <a:pt x="23436" y="89724"/>
                    <a:pt x="23436" y="72797"/>
                    <a:pt x="23436" y="62807"/>
                  </a:cubicBezTo>
                  <a:cubicBezTo>
                    <a:pt x="23436" y="51985"/>
                    <a:pt x="23436" y="37001"/>
                    <a:pt x="30150" y="24791"/>
                  </a:cubicBezTo>
                  <a:cubicBezTo>
                    <a:pt x="37703" y="12026"/>
                    <a:pt x="50852" y="6199"/>
                    <a:pt x="62041" y="6199"/>
                  </a:cubicBezTo>
                  <a:cubicBezTo>
                    <a:pt x="74350" y="6199"/>
                    <a:pt x="86380" y="12304"/>
                    <a:pt x="93653" y="24236"/>
                  </a:cubicBezTo>
                  <a:cubicBezTo>
                    <a:pt x="100927" y="36168"/>
                    <a:pt x="100927" y="52263"/>
                    <a:pt x="100927" y="62807"/>
                  </a:cubicBezTo>
                  <a:cubicBezTo>
                    <a:pt x="100927" y="72797"/>
                    <a:pt x="100927" y="87782"/>
                    <a:pt x="94772" y="99992"/>
                  </a:cubicBezTo>
                  <a:cubicBezTo>
                    <a:pt x="88618" y="112479"/>
                    <a:pt x="76309" y="120526"/>
                    <a:pt x="62321" y="12052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7" name="Forma libre: forma 56">
              <a:extLst>
                <a:ext uri="{FF2B5EF4-FFF2-40B4-BE49-F238E27FC236}">
                  <a16:creationId xmlns:a16="http://schemas.microsoft.com/office/drawing/2014/main" id="{8551D174-1054-4493-9C0D-5967AABF5D83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253951" y="2941379"/>
              <a:ext cx="140713" cy="122651"/>
            </a:xfrm>
            <a:custGeom>
              <a:avLst/>
              <a:gdLst>
                <a:gd name="connsiteX0" fmla="*/ 22042 w 140713"/>
                <a:gd name="connsiteY0" fmla="*/ 27288 h 122651"/>
                <a:gd name="connsiteX1" fmla="*/ 22042 w 140713"/>
                <a:gd name="connsiteY1" fmla="*/ 101656 h 122651"/>
                <a:gd name="connsiteX2" fmla="*/ 222 w 140713"/>
                <a:gd name="connsiteY2" fmla="*/ 114144 h 122651"/>
                <a:gd name="connsiteX3" fmla="*/ 222 w 140713"/>
                <a:gd name="connsiteY3" fmla="*/ 122746 h 122651"/>
                <a:gd name="connsiteX4" fmla="*/ 31834 w 140713"/>
                <a:gd name="connsiteY4" fmla="*/ 121913 h 122651"/>
                <a:gd name="connsiteX5" fmla="*/ 63166 w 140713"/>
                <a:gd name="connsiteY5" fmla="*/ 122746 h 122651"/>
                <a:gd name="connsiteX6" fmla="*/ 63166 w 140713"/>
                <a:gd name="connsiteY6" fmla="*/ 114144 h 122651"/>
                <a:gd name="connsiteX7" fmla="*/ 41345 w 140713"/>
                <a:gd name="connsiteY7" fmla="*/ 101656 h 122651"/>
                <a:gd name="connsiteX8" fmla="*/ 41345 w 140713"/>
                <a:gd name="connsiteY8" fmla="*/ 50598 h 122651"/>
                <a:gd name="connsiteX9" fmla="*/ 79111 w 140713"/>
                <a:gd name="connsiteY9" fmla="*/ 6199 h 122651"/>
                <a:gd name="connsiteX10" fmla="*/ 99813 w 140713"/>
                <a:gd name="connsiteY10" fmla="*/ 37001 h 122651"/>
                <a:gd name="connsiteX11" fmla="*/ 99813 w 140713"/>
                <a:gd name="connsiteY11" fmla="*/ 101656 h 122651"/>
                <a:gd name="connsiteX12" fmla="*/ 77992 w 140713"/>
                <a:gd name="connsiteY12" fmla="*/ 114144 h 122651"/>
                <a:gd name="connsiteX13" fmla="*/ 77992 w 140713"/>
                <a:gd name="connsiteY13" fmla="*/ 122746 h 122651"/>
                <a:gd name="connsiteX14" fmla="*/ 109604 w 140713"/>
                <a:gd name="connsiteY14" fmla="*/ 121913 h 122651"/>
                <a:gd name="connsiteX15" fmla="*/ 140936 w 140713"/>
                <a:gd name="connsiteY15" fmla="*/ 122746 h 122651"/>
                <a:gd name="connsiteX16" fmla="*/ 140936 w 140713"/>
                <a:gd name="connsiteY16" fmla="*/ 114144 h 122651"/>
                <a:gd name="connsiteX17" fmla="*/ 119115 w 140713"/>
                <a:gd name="connsiteY17" fmla="*/ 105819 h 122651"/>
                <a:gd name="connsiteX18" fmla="*/ 119115 w 140713"/>
                <a:gd name="connsiteY18" fmla="*/ 52818 h 122651"/>
                <a:gd name="connsiteX19" fmla="*/ 110443 w 140713"/>
                <a:gd name="connsiteY19" fmla="*/ 10361 h 122651"/>
                <a:gd name="connsiteX20" fmla="*/ 81069 w 140713"/>
                <a:gd name="connsiteY20" fmla="*/ 94 h 122651"/>
                <a:gd name="connsiteX21" fmla="*/ 39667 w 140713"/>
                <a:gd name="connsiteY21" fmla="*/ 29231 h 122651"/>
                <a:gd name="connsiteX22" fmla="*/ 39667 w 140713"/>
                <a:gd name="connsiteY22" fmla="*/ 94 h 122651"/>
                <a:gd name="connsiteX23" fmla="*/ 222 w 140713"/>
                <a:gd name="connsiteY23" fmla="*/ 3146 h 122651"/>
                <a:gd name="connsiteX24" fmla="*/ 222 w 140713"/>
                <a:gd name="connsiteY24" fmla="*/ 11749 h 122651"/>
                <a:gd name="connsiteX25" fmla="*/ 22042 w 140713"/>
                <a:gd name="connsiteY25" fmla="*/ 27288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713" h="122651">
                  <a:moveTo>
                    <a:pt x="22042" y="27288"/>
                  </a:moveTo>
                  <a:lnTo>
                    <a:pt x="22042" y="101656"/>
                  </a:lnTo>
                  <a:cubicBezTo>
                    <a:pt x="22042" y="114144"/>
                    <a:pt x="18965" y="114144"/>
                    <a:pt x="222" y="114144"/>
                  </a:cubicBezTo>
                  <a:lnTo>
                    <a:pt x="222" y="122746"/>
                  </a:lnTo>
                  <a:cubicBezTo>
                    <a:pt x="10013" y="122468"/>
                    <a:pt x="24280" y="121913"/>
                    <a:pt x="31834" y="121913"/>
                  </a:cubicBezTo>
                  <a:cubicBezTo>
                    <a:pt x="39107" y="121913"/>
                    <a:pt x="53654" y="122468"/>
                    <a:pt x="63166" y="122746"/>
                  </a:cubicBezTo>
                  <a:lnTo>
                    <a:pt x="63166" y="114144"/>
                  </a:lnTo>
                  <a:cubicBezTo>
                    <a:pt x="44422" y="114144"/>
                    <a:pt x="41345" y="114144"/>
                    <a:pt x="41345" y="101656"/>
                  </a:cubicBezTo>
                  <a:lnTo>
                    <a:pt x="41345" y="50598"/>
                  </a:lnTo>
                  <a:cubicBezTo>
                    <a:pt x="41345" y="21739"/>
                    <a:pt x="61207" y="6199"/>
                    <a:pt x="79111" y="6199"/>
                  </a:cubicBezTo>
                  <a:cubicBezTo>
                    <a:pt x="96735" y="6199"/>
                    <a:pt x="99813" y="21184"/>
                    <a:pt x="99813" y="37001"/>
                  </a:cubicBezTo>
                  <a:lnTo>
                    <a:pt x="99813" y="101656"/>
                  </a:lnTo>
                  <a:cubicBezTo>
                    <a:pt x="99813" y="114144"/>
                    <a:pt x="96735" y="114144"/>
                    <a:pt x="77992" y="114144"/>
                  </a:cubicBezTo>
                  <a:lnTo>
                    <a:pt x="77992" y="122746"/>
                  </a:lnTo>
                  <a:cubicBezTo>
                    <a:pt x="87783" y="122468"/>
                    <a:pt x="102051" y="121913"/>
                    <a:pt x="109604" y="121913"/>
                  </a:cubicBezTo>
                  <a:cubicBezTo>
                    <a:pt x="116877" y="121913"/>
                    <a:pt x="131424" y="122468"/>
                    <a:pt x="140936" y="122746"/>
                  </a:cubicBezTo>
                  <a:lnTo>
                    <a:pt x="140936" y="114144"/>
                  </a:lnTo>
                  <a:cubicBezTo>
                    <a:pt x="126389" y="114144"/>
                    <a:pt x="119395" y="114144"/>
                    <a:pt x="119115" y="105819"/>
                  </a:cubicBezTo>
                  <a:lnTo>
                    <a:pt x="119115" y="52818"/>
                  </a:lnTo>
                  <a:cubicBezTo>
                    <a:pt x="119115" y="28953"/>
                    <a:pt x="119115" y="20351"/>
                    <a:pt x="110443" y="10361"/>
                  </a:cubicBezTo>
                  <a:cubicBezTo>
                    <a:pt x="106527" y="5644"/>
                    <a:pt x="97295" y="94"/>
                    <a:pt x="81069" y="94"/>
                  </a:cubicBezTo>
                  <a:cubicBezTo>
                    <a:pt x="60648" y="94"/>
                    <a:pt x="47500" y="12026"/>
                    <a:pt x="39667" y="29231"/>
                  </a:cubicBezTo>
                  <a:lnTo>
                    <a:pt x="39667" y="94"/>
                  </a:lnTo>
                  <a:lnTo>
                    <a:pt x="222" y="3146"/>
                  </a:lnTo>
                  <a:lnTo>
                    <a:pt x="222" y="11749"/>
                  </a:lnTo>
                  <a:cubicBezTo>
                    <a:pt x="19804" y="11749"/>
                    <a:pt x="22042" y="13691"/>
                    <a:pt x="22042" y="2728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8" name="Forma libre: forma 57">
              <a:extLst>
                <a:ext uri="{FF2B5EF4-FFF2-40B4-BE49-F238E27FC236}">
                  <a16:creationId xmlns:a16="http://schemas.microsoft.com/office/drawing/2014/main" id="{C7919F05-0D15-4F21-A8CD-47612F2D2AA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408248" y="2939714"/>
              <a:ext cx="123928" cy="127369"/>
            </a:xfrm>
            <a:custGeom>
              <a:avLst/>
              <a:gdLst>
                <a:gd name="connsiteX0" fmla="*/ 124156 w 123928"/>
                <a:gd name="connsiteY0" fmla="*/ 65027 h 127369"/>
                <a:gd name="connsiteX1" fmla="*/ 62332 w 123928"/>
                <a:gd name="connsiteY1" fmla="*/ 94 h 127369"/>
                <a:gd name="connsiteX2" fmla="*/ 227 w 123928"/>
                <a:gd name="connsiteY2" fmla="*/ 65027 h 127369"/>
                <a:gd name="connsiteX3" fmla="*/ 62052 w 123928"/>
                <a:gd name="connsiteY3" fmla="*/ 127463 h 127369"/>
                <a:gd name="connsiteX4" fmla="*/ 124156 w 123928"/>
                <a:gd name="connsiteY4" fmla="*/ 65027 h 127369"/>
                <a:gd name="connsiteX5" fmla="*/ 62332 w 123928"/>
                <a:gd name="connsiteY5" fmla="*/ 120526 h 127369"/>
                <a:gd name="connsiteX6" fmla="*/ 30440 w 123928"/>
                <a:gd name="connsiteY6" fmla="*/ 101934 h 127369"/>
                <a:gd name="connsiteX7" fmla="*/ 23447 w 123928"/>
                <a:gd name="connsiteY7" fmla="*/ 62807 h 127369"/>
                <a:gd name="connsiteX8" fmla="*/ 30161 w 123928"/>
                <a:gd name="connsiteY8" fmla="*/ 24791 h 127369"/>
                <a:gd name="connsiteX9" fmla="*/ 62052 w 123928"/>
                <a:gd name="connsiteY9" fmla="*/ 6199 h 127369"/>
                <a:gd name="connsiteX10" fmla="*/ 93664 w 123928"/>
                <a:gd name="connsiteY10" fmla="*/ 24236 h 127369"/>
                <a:gd name="connsiteX11" fmla="*/ 100937 w 123928"/>
                <a:gd name="connsiteY11" fmla="*/ 62807 h 127369"/>
                <a:gd name="connsiteX12" fmla="*/ 94783 w 123928"/>
                <a:gd name="connsiteY12" fmla="*/ 99992 h 127369"/>
                <a:gd name="connsiteX13" fmla="*/ 62332 w 123928"/>
                <a:gd name="connsiteY13" fmla="*/ 120526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156" y="65027"/>
                  </a:moveTo>
                  <a:cubicBezTo>
                    <a:pt x="124156" y="29508"/>
                    <a:pt x="96181" y="94"/>
                    <a:pt x="62332" y="94"/>
                  </a:cubicBezTo>
                  <a:cubicBezTo>
                    <a:pt x="27363" y="94"/>
                    <a:pt x="227" y="30341"/>
                    <a:pt x="227" y="65027"/>
                  </a:cubicBezTo>
                  <a:cubicBezTo>
                    <a:pt x="227" y="100824"/>
                    <a:pt x="29321" y="127463"/>
                    <a:pt x="62052" y="127463"/>
                  </a:cubicBezTo>
                  <a:cubicBezTo>
                    <a:pt x="95902" y="127463"/>
                    <a:pt x="124156" y="100269"/>
                    <a:pt x="124156" y="65027"/>
                  </a:cubicBezTo>
                  <a:close/>
                  <a:moveTo>
                    <a:pt x="62332" y="120526"/>
                  </a:moveTo>
                  <a:cubicBezTo>
                    <a:pt x="50303" y="120526"/>
                    <a:pt x="37994" y="114699"/>
                    <a:pt x="30440" y="101934"/>
                  </a:cubicBezTo>
                  <a:cubicBezTo>
                    <a:pt x="23447" y="89724"/>
                    <a:pt x="23447" y="72797"/>
                    <a:pt x="23447" y="62807"/>
                  </a:cubicBezTo>
                  <a:cubicBezTo>
                    <a:pt x="23447" y="51985"/>
                    <a:pt x="23447" y="37001"/>
                    <a:pt x="30161" y="24791"/>
                  </a:cubicBezTo>
                  <a:cubicBezTo>
                    <a:pt x="37714" y="12026"/>
                    <a:pt x="50862" y="6199"/>
                    <a:pt x="62052" y="6199"/>
                  </a:cubicBezTo>
                  <a:cubicBezTo>
                    <a:pt x="74361" y="6199"/>
                    <a:pt x="86390" y="12304"/>
                    <a:pt x="93664" y="24236"/>
                  </a:cubicBezTo>
                  <a:cubicBezTo>
                    <a:pt x="100937" y="36168"/>
                    <a:pt x="100937" y="52263"/>
                    <a:pt x="100937" y="62807"/>
                  </a:cubicBezTo>
                  <a:cubicBezTo>
                    <a:pt x="100937" y="72797"/>
                    <a:pt x="100937" y="87782"/>
                    <a:pt x="94783" y="99992"/>
                  </a:cubicBezTo>
                  <a:cubicBezTo>
                    <a:pt x="88628" y="112479"/>
                    <a:pt x="76319" y="120526"/>
                    <a:pt x="62332" y="12052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59" name="Forma libre: forma 58">
              <a:extLst>
                <a:ext uri="{FF2B5EF4-FFF2-40B4-BE49-F238E27FC236}">
                  <a16:creationId xmlns:a16="http://schemas.microsoft.com/office/drawing/2014/main" id="{62409D10-2AB6-44F9-A089-D7FAF1C8FF5A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549242" y="2941379"/>
              <a:ext cx="218484" cy="122651"/>
            </a:xfrm>
            <a:custGeom>
              <a:avLst/>
              <a:gdLst>
                <a:gd name="connsiteX0" fmla="*/ 22053 w 218484"/>
                <a:gd name="connsiteY0" fmla="*/ 27288 h 122651"/>
                <a:gd name="connsiteX1" fmla="*/ 22053 w 218484"/>
                <a:gd name="connsiteY1" fmla="*/ 101656 h 122651"/>
                <a:gd name="connsiteX2" fmla="*/ 232 w 218484"/>
                <a:gd name="connsiteY2" fmla="*/ 114144 h 122651"/>
                <a:gd name="connsiteX3" fmla="*/ 232 w 218484"/>
                <a:gd name="connsiteY3" fmla="*/ 122746 h 122651"/>
                <a:gd name="connsiteX4" fmla="*/ 31844 w 218484"/>
                <a:gd name="connsiteY4" fmla="*/ 121913 h 122651"/>
                <a:gd name="connsiteX5" fmla="*/ 63176 w 218484"/>
                <a:gd name="connsiteY5" fmla="*/ 122746 h 122651"/>
                <a:gd name="connsiteX6" fmla="*/ 63176 w 218484"/>
                <a:gd name="connsiteY6" fmla="*/ 114144 h 122651"/>
                <a:gd name="connsiteX7" fmla="*/ 41356 w 218484"/>
                <a:gd name="connsiteY7" fmla="*/ 101656 h 122651"/>
                <a:gd name="connsiteX8" fmla="*/ 41356 w 218484"/>
                <a:gd name="connsiteY8" fmla="*/ 50598 h 122651"/>
                <a:gd name="connsiteX9" fmla="*/ 79122 w 218484"/>
                <a:gd name="connsiteY9" fmla="*/ 6199 h 122651"/>
                <a:gd name="connsiteX10" fmla="*/ 99823 w 218484"/>
                <a:gd name="connsiteY10" fmla="*/ 37001 h 122651"/>
                <a:gd name="connsiteX11" fmla="*/ 99823 w 218484"/>
                <a:gd name="connsiteY11" fmla="*/ 101656 h 122651"/>
                <a:gd name="connsiteX12" fmla="*/ 78003 w 218484"/>
                <a:gd name="connsiteY12" fmla="*/ 114144 h 122651"/>
                <a:gd name="connsiteX13" fmla="*/ 78003 w 218484"/>
                <a:gd name="connsiteY13" fmla="*/ 122746 h 122651"/>
                <a:gd name="connsiteX14" fmla="*/ 109614 w 218484"/>
                <a:gd name="connsiteY14" fmla="*/ 121913 h 122651"/>
                <a:gd name="connsiteX15" fmla="*/ 140946 w 218484"/>
                <a:gd name="connsiteY15" fmla="*/ 122746 h 122651"/>
                <a:gd name="connsiteX16" fmla="*/ 140946 w 218484"/>
                <a:gd name="connsiteY16" fmla="*/ 114144 h 122651"/>
                <a:gd name="connsiteX17" fmla="*/ 119126 w 218484"/>
                <a:gd name="connsiteY17" fmla="*/ 101656 h 122651"/>
                <a:gd name="connsiteX18" fmla="*/ 119126 w 218484"/>
                <a:gd name="connsiteY18" fmla="*/ 50598 h 122651"/>
                <a:gd name="connsiteX19" fmla="*/ 156892 w 218484"/>
                <a:gd name="connsiteY19" fmla="*/ 6199 h 122651"/>
                <a:gd name="connsiteX20" fmla="*/ 177593 w 218484"/>
                <a:gd name="connsiteY20" fmla="*/ 37001 h 122651"/>
                <a:gd name="connsiteX21" fmla="*/ 177593 w 218484"/>
                <a:gd name="connsiteY21" fmla="*/ 101656 h 122651"/>
                <a:gd name="connsiteX22" fmla="*/ 155773 w 218484"/>
                <a:gd name="connsiteY22" fmla="*/ 114144 h 122651"/>
                <a:gd name="connsiteX23" fmla="*/ 155773 w 218484"/>
                <a:gd name="connsiteY23" fmla="*/ 122746 h 122651"/>
                <a:gd name="connsiteX24" fmla="*/ 187385 w 218484"/>
                <a:gd name="connsiteY24" fmla="*/ 121913 h 122651"/>
                <a:gd name="connsiteX25" fmla="*/ 218716 w 218484"/>
                <a:gd name="connsiteY25" fmla="*/ 122746 h 122651"/>
                <a:gd name="connsiteX26" fmla="*/ 218716 w 218484"/>
                <a:gd name="connsiteY26" fmla="*/ 114144 h 122651"/>
                <a:gd name="connsiteX27" fmla="*/ 196896 w 218484"/>
                <a:gd name="connsiteY27" fmla="*/ 105819 h 122651"/>
                <a:gd name="connsiteX28" fmla="*/ 196896 w 218484"/>
                <a:gd name="connsiteY28" fmla="*/ 52818 h 122651"/>
                <a:gd name="connsiteX29" fmla="*/ 188224 w 218484"/>
                <a:gd name="connsiteY29" fmla="*/ 10361 h 122651"/>
                <a:gd name="connsiteX30" fmla="*/ 158850 w 218484"/>
                <a:gd name="connsiteY30" fmla="*/ 94 h 122651"/>
                <a:gd name="connsiteX31" fmla="*/ 118287 w 218484"/>
                <a:gd name="connsiteY31" fmla="*/ 27288 h 122651"/>
                <a:gd name="connsiteX32" fmla="*/ 81080 w 218484"/>
                <a:gd name="connsiteY32" fmla="*/ 94 h 122651"/>
                <a:gd name="connsiteX33" fmla="*/ 39677 w 218484"/>
                <a:gd name="connsiteY33" fmla="*/ 29231 h 122651"/>
                <a:gd name="connsiteX34" fmla="*/ 39677 w 218484"/>
                <a:gd name="connsiteY34" fmla="*/ 94 h 122651"/>
                <a:gd name="connsiteX35" fmla="*/ 232 w 218484"/>
                <a:gd name="connsiteY35" fmla="*/ 3146 h 122651"/>
                <a:gd name="connsiteX36" fmla="*/ 232 w 218484"/>
                <a:gd name="connsiteY36" fmla="*/ 11749 h 122651"/>
                <a:gd name="connsiteX37" fmla="*/ 22053 w 218484"/>
                <a:gd name="connsiteY37" fmla="*/ 27288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484" h="122651">
                  <a:moveTo>
                    <a:pt x="22053" y="27288"/>
                  </a:moveTo>
                  <a:lnTo>
                    <a:pt x="22053" y="101656"/>
                  </a:lnTo>
                  <a:cubicBezTo>
                    <a:pt x="22053" y="114144"/>
                    <a:pt x="18976" y="114144"/>
                    <a:pt x="232" y="114144"/>
                  </a:cubicBezTo>
                  <a:lnTo>
                    <a:pt x="232" y="122746"/>
                  </a:lnTo>
                  <a:cubicBezTo>
                    <a:pt x="10024" y="122468"/>
                    <a:pt x="24291" y="121913"/>
                    <a:pt x="31844" y="121913"/>
                  </a:cubicBezTo>
                  <a:cubicBezTo>
                    <a:pt x="39118" y="121913"/>
                    <a:pt x="53665" y="122468"/>
                    <a:pt x="63176" y="122746"/>
                  </a:cubicBezTo>
                  <a:lnTo>
                    <a:pt x="63176" y="114144"/>
                  </a:lnTo>
                  <a:cubicBezTo>
                    <a:pt x="44433" y="114144"/>
                    <a:pt x="41356" y="114144"/>
                    <a:pt x="41356" y="101656"/>
                  </a:cubicBezTo>
                  <a:lnTo>
                    <a:pt x="41356" y="50598"/>
                  </a:lnTo>
                  <a:cubicBezTo>
                    <a:pt x="41356" y="21739"/>
                    <a:pt x="61218" y="6199"/>
                    <a:pt x="79122" y="6199"/>
                  </a:cubicBezTo>
                  <a:cubicBezTo>
                    <a:pt x="96746" y="6199"/>
                    <a:pt x="99823" y="21184"/>
                    <a:pt x="99823" y="37001"/>
                  </a:cubicBezTo>
                  <a:lnTo>
                    <a:pt x="99823" y="101656"/>
                  </a:lnTo>
                  <a:cubicBezTo>
                    <a:pt x="99823" y="114144"/>
                    <a:pt x="96746" y="114144"/>
                    <a:pt x="78003" y="114144"/>
                  </a:cubicBezTo>
                  <a:lnTo>
                    <a:pt x="78003" y="122746"/>
                  </a:lnTo>
                  <a:cubicBezTo>
                    <a:pt x="87794" y="122468"/>
                    <a:pt x="102061" y="121913"/>
                    <a:pt x="109614" y="121913"/>
                  </a:cubicBezTo>
                  <a:cubicBezTo>
                    <a:pt x="116888" y="121913"/>
                    <a:pt x="131435" y="122468"/>
                    <a:pt x="140946" y="122746"/>
                  </a:cubicBezTo>
                  <a:lnTo>
                    <a:pt x="140946" y="114144"/>
                  </a:lnTo>
                  <a:cubicBezTo>
                    <a:pt x="122203" y="114144"/>
                    <a:pt x="119126" y="114144"/>
                    <a:pt x="119126" y="101656"/>
                  </a:cubicBezTo>
                  <a:lnTo>
                    <a:pt x="119126" y="50598"/>
                  </a:lnTo>
                  <a:cubicBezTo>
                    <a:pt x="119126" y="21739"/>
                    <a:pt x="138988" y="6199"/>
                    <a:pt x="156892" y="6199"/>
                  </a:cubicBezTo>
                  <a:cubicBezTo>
                    <a:pt x="174516" y="6199"/>
                    <a:pt x="177593" y="21184"/>
                    <a:pt x="177593" y="37001"/>
                  </a:cubicBezTo>
                  <a:lnTo>
                    <a:pt x="177593" y="101656"/>
                  </a:lnTo>
                  <a:cubicBezTo>
                    <a:pt x="177593" y="114144"/>
                    <a:pt x="174516" y="114144"/>
                    <a:pt x="155773" y="114144"/>
                  </a:cubicBezTo>
                  <a:lnTo>
                    <a:pt x="155773" y="122746"/>
                  </a:lnTo>
                  <a:cubicBezTo>
                    <a:pt x="165564" y="122468"/>
                    <a:pt x="179831" y="121913"/>
                    <a:pt x="187385" y="121913"/>
                  </a:cubicBezTo>
                  <a:cubicBezTo>
                    <a:pt x="194658" y="121913"/>
                    <a:pt x="209205" y="122468"/>
                    <a:pt x="218716" y="122746"/>
                  </a:cubicBezTo>
                  <a:lnTo>
                    <a:pt x="218716" y="114144"/>
                  </a:lnTo>
                  <a:cubicBezTo>
                    <a:pt x="204170" y="114144"/>
                    <a:pt x="197176" y="114144"/>
                    <a:pt x="196896" y="105819"/>
                  </a:cubicBezTo>
                  <a:lnTo>
                    <a:pt x="196896" y="52818"/>
                  </a:lnTo>
                  <a:cubicBezTo>
                    <a:pt x="196896" y="28953"/>
                    <a:pt x="196896" y="20351"/>
                    <a:pt x="188224" y="10361"/>
                  </a:cubicBezTo>
                  <a:cubicBezTo>
                    <a:pt x="184307" y="5644"/>
                    <a:pt x="175076" y="94"/>
                    <a:pt x="158850" y="94"/>
                  </a:cubicBezTo>
                  <a:cubicBezTo>
                    <a:pt x="135351" y="94"/>
                    <a:pt x="123042" y="16744"/>
                    <a:pt x="118287" y="27288"/>
                  </a:cubicBezTo>
                  <a:cubicBezTo>
                    <a:pt x="114370" y="3146"/>
                    <a:pt x="93669" y="94"/>
                    <a:pt x="81080" y="94"/>
                  </a:cubicBezTo>
                  <a:cubicBezTo>
                    <a:pt x="60658" y="94"/>
                    <a:pt x="47510" y="12026"/>
                    <a:pt x="39677" y="29231"/>
                  </a:cubicBezTo>
                  <a:lnTo>
                    <a:pt x="39677" y="94"/>
                  </a:lnTo>
                  <a:lnTo>
                    <a:pt x="232" y="3146"/>
                  </a:lnTo>
                  <a:lnTo>
                    <a:pt x="232" y="11749"/>
                  </a:lnTo>
                  <a:cubicBezTo>
                    <a:pt x="19815" y="11749"/>
                    <a:pt x="22053" y="13691"/>
                    <a:pt x="22053" y="2728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32475BE5-F43B-446E-B0FE-0D0F809E587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799960" y="2870341"/>
              <a:ext cx="52033" cy="52168"/>
            </a:xfrm>
            <a:custGeom>
              <a:avLst/>
              <a:gdLst>
                <a:gd name="connsiteX0" fmla="*/ 47517 w 52033"/>
                <a:gd name="connsiteY0" fmla="*/ 18409 h 52168"/>
                <a:gd name="connsiteX1" fmla="*/ 52273 w 52033"/>
                <a:gd name="connsiteY1" fmla="*/ 10084 h 52168"/>
                <a:gd name="connsiteX2" fmla="*/ 42202 w 52033"/>
                <a:gd name="connsiteY2" fmla="*/ 94 h 52168"/>
                <a:gd name="connsiteX3" fmla="*/ 33810 w 52033"/>
                <a:gd name="connsiteY3" fmla="*/ 4811 h 52168"/>
                <a:gd name="connsiteX4" fmla="*/ 240 w 52033"/>
                <a:gd name="connsiteY4" fmla="*/ 47268 h 52168"/>
                <a:gd name="connsiteX5" fmla="*/ 4995 w 52033"/>
                <a:gd name="connsiteY5" fmla="*/ 52263 h 52168"/>
                <a:gd name="connsiteX6" fmla="*/ 47517 w 52033"/>
                <a:gd name="connsiteY6" fmla="*/ 18409 h 5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33" h="52168">
                  <a:moveTo>
                    <a:pt x="47517" y="18409"/>
                  </a:moveTo>
                  <a:cubicBezTo>
                    <a:pt x="50035" y="16466"/>
                    <a:pt x="52273" y="13414"/>
                    <a:pt x="52273" y="10084"/>
                  </a:cubicBezTo>
                  <a:cubicBezTo>
                    <a:pt x="52273" y="5089"/>
                    <a:pt x="47237" y="94"/>
                    <a:pt x="42202" y="94"/>
                  </a:cubicBezTo>
                  <a:cubicBezTo>
                    <a:pt x="38006" y="94"/>
                    <a:pt x="34929" y="3146"/>
                    <a:pt x="33810" y="4811"/>
                  </a:cubicBezTo>
                  <a:lnTo>
                    <a:pt x="240" y="47268"/>
                  </a:lnTo>
                  <a:lnTo>
                    <a:pt x="4995" y="52263"/>
                  </a:lnTo>
                  <a:lnTo>
                    <a:pt x="47517" y="1840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A50368EE-18EF-4428-B55D-B602EFC55298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0782647" y="2941379"/>
              <a:ext cx="59866" cy="122651"/>
            </a:xfrm>
            <a:custGeom>
              <a:avLst/>
              <a:gdLst>
                <a:gd name="connsiteX0" fmla="*/ 40525 w 59866"/>
                <a:gd name="connsiteY0" fmla="*/ 94 h 122651"/>
                <a:gd name="connsiteX1" fmla="*/ 1360 w 59866"/>
                <a:gd name="connsiteY1" fmla="*/ 3146 h 122651"/>
                <a:gd name="connsiteX2" fmla="*/ 1360 w 59866"/>
                <a:gd name="connsiteY2" fmla="*/ 11749 h 122651"/>
                <a:gd name="connsiteX3" fmla="*/ 22061 w 59866"/>
                <a:gd name="connsiteY3" fmla="*/ 27011 h 122651"/>
                <a:gd name="connsiteX4" fmla="*/ 22061 w 59866"/>
                <a:gd name="connsiteY4" fmla="*/ 101656 h 122651"/>
                <a:gd name="connsiteX5" fmla="*/ 241 w 59866"/>
                <a:gd name="connsiteY5" fmla="*/ 114144 h 122651"/>
                <a:gd name="connsiteX6" fmla="*/ 241 w 59866"/>
                <a:gd name="connsiteY6" fmla="*/ 122746 h 122651"/>
                <a:gd name="connsiteX7" fmla="*/ 31013 w 59866"/>
                <a:gd name="connsiteY7" fmla="*/ 121913 h 122651"/>
                <a:gd name="connsiteX8" fmla="*/ 60107 w 59866"/>
                <a:gd name="connsiteY8" fmla="*/ 122746 h 122651"/>
                <a:gd name="connsiteX9" fmla="*/ 60107 w 59866"/>
                <a:gd name="connsiteY9" fmla="*/ 114144 h 122651"/>
                <a:gd name="connsiteX10" fmla="*/ 40525 w 59866"/>
                <a:gd name="connsiteY10" fmla="*/ 101934 h 122651"/>
                <a:gd name="connsiteX11" fmla="*/ 40525 w 59866"/>
                <a:gd name="connsiteY11" fmla="*/ 94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66" h="122651">
                  <a:moveTo>
                    <a:pt x="40525" y="94"/>
                  </a:moveTo>
                  <a:lnTo>
                    <a:pt x="1360" y="3146"/>
                  </a:lnTo>
                  <a:lnTo>
                    <a:pt x="1360" y="11749"/>
                  </a:lnTo>
                  <a:cubicBezTo>
                    <a:pt x="19543" y="11749"/>
                    <a:pt x="22061" y="13414"/>
                    <a:pt x="22061" y="27011"/>
                  </a:cubicBezTo>
                  <a:lnTo>
                    <a:pt x="22061" y="101656"/>
                  </a:lnTo>
                  <a:cubicBezTo>
                    <a:pt x="22061" y="114144"/>
                    <a:pt x="18984" y="114144"/>
                    <a:pt x="241" y="114144"/>
                  </a:cubicBezTo>
                  <a:lnTo>
                    <a:pt x="241" y="122746"/>
                  </a:lnTo>
                  <a:cubicBezTo>
                    <a:pt x="9193" y="122468"/>
                    <a:pt x="24299" y="121913"/>
                    <a:pt x="31013" y="121913"/>
                  </a:cubicBezTo>
                  <a:cubicBezTo>
                    <a:pt x="40804" y="121913"/>
                    <a:pt x="50596" y="122468"/>
                    <a:pt x="60107" y="122746"/>
                  </a:cubicBezTo>
                  <a:lnTo>
                    <a:pt x="60107" y="114144"/>
                  </a:lnTo>
                  <a:cubicBezTo>
                    <a:pt x="41644" y="114144"/>
                    <a:pt x="40525" y="112756"/>
                    <a:pt x="40525" y="101934"/>
                  </a:cubicBezTo>
                  <a:lnTo>
                    <a:pt x="40525" y="9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CB74B190-76A7-4FF2-AFDD-CAD07E7FF1C9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0862873" y="2939714"/>
              <a:ext cx="126166" cy="127369"/>
            </a:xfrm>
            <a:custGeom>
              <a:avLst/>
              <a:gdLst>
                <a:gd name="connsiteX0" fmla="*/ 81650 w 126166"/>
                <a:gd name="connsiteY0" fmla="*/ 103321 h 127369"/>
                <a:gd name="connsiteX1" fmla="*/ 103471 w 126166"/>
                <a:gd name="connsiteY1" fmla="*/ 126076 h 127369"/>
                <a:gd name="connsiteX2" fmla="*/ 126410 w 126166"/>
                <a:gd name="connsiteY2" fmla="*/ 99714 h 127369"/>
                <a:gd name="connsiteX3" fmla="*/ 126410 w 126166"/>
                <a:gd name="connsiteY3" fmla="*/ 84174 h 127369"/>
                <a:gd name="connsiteX4" fmla="*/ 119417 w 126166"/>
                <a:gd name="connsiteY4" fmla="*/ 84174 h 127369"/>
                <a:gd name="connsiteX5" fmla="*/ 119417 w 126166"/>
                <a:gd name="connsiteY5" fmla="*/ 99714 h 127369"/>
                <a:gd name="connsiteX6" fmla="*/ 109346 w 126166"/>
                <a:gd name="connsiteY6" fmla="*/ 117474 h 127369"/>
                <a:gd name="connsiteX7" fmla="*/ 98995 w 126166"/>
                <a:gd name="connsiteY7" fmla="*/ 103599 h 127369"/>
                <a:gd name="connsiteX8" fmla="*/ 98995 w 126166"/>
                <a:gd name="connsiteY8" fmla="*/ 48100 h 127369"/>
                <a:gd name="connsiteX9" fmla="*/ 88924 w 126166"/>
                <a:gd name="connsiteY9" fmla="*/ 15356 h 127369"/>
                <a:gd name="connsiteX10" fmla="*/ 50598 w 126166"/>
                <a:gd name="connsiteY10" fmla="*/ 94 h 127369"/>
                <a:gd name="connsiteX11" fmla="*/ 8356 w 126166"/>
                <a:gd name="connsiteY11" fmla="*/ 31451 h 127369"/>
                <a:gd name="connsiteX12" fmla="*/ 21225 w 126166"/>
                <a:gd name="connsiteY12" fmla="*/ 44493 h 127369"/>
                <a:gd name="connsiteX13" fmla="*/ 34093 w 126166"/>
                <a:gd name="connsiteY13" fmla="*/ 31728 h 127369"/>
                <a:gd name="connsiteX14" fmla="*/ 19826 w 126166"/>
                <a:gd name="connsiteY14" fmla="*/ 18964 h 127369"/>
                <a:gd name="connsiteX15" fmla="*/ 50039 w 126166"/>
                <a:gd name="connsiteY15" fmla="*/ 6199 h 127369"/>
                <a:gd name="connsiteX16" fmla="*/ 79692 w 126166"/>
                <a:gd name="connsiteY16" fmla="*/ 41718 h 127369"/>
                <a:gd name="connsiteX17" fmla="*/ 79692 w 126166"/>
                <a:gd name="connsiteY17" fmla="*/ 51985 h 127369"/>
                <a:gd name="connsiteX18" fmla="*/ 28218 w 126166"/>
                <a:gd name="connsiteY18" fmla="*/ 61975 h 127369"/>
                <a:gd name="connsiteX19" fmla="*/ 244 w 126166"/>
                <a:gd name="connsiteY19" fmla="*/ 98049 h 127369"/>
                <a:gd name="connsiteX20" fmla="*/ 45003 w 126166"/>
                <a:gd name="connsiteY20" fmla="*/ 127463 h 127369"/>
                <a:gd name="connsiteX21" fmla="*/ 81650 w 126166"/>
                <a:gd name="connsiteY21" fmla="*/ 103321 h 127369"/>
                <a:gd name="connsiteX22" fmla="*/ 79692 w 126166"/>
                <a:gd name="connsiteY22" fmla="*/ 57813 h 127369"/>
                <a:gd name="connsiteX23" fmla="*/ 79692 w 126166"/>
                <a:gd name="connsiteY23" fmla="*/ 85562 h 127369"/>
                <a:gd name="connsiteX24" fmla="*/ 46962 w 126166"/>
                <a:gd name="connsiteY24" fmla="*/ 121358 h 127369"/>
                <a:gd name="connsiteX25" fmla="*/ 21784 w 126166"/>
                <a:gd name="connsiteY25" fmla="*/ 97772 h 127369"/>
                <a:gd name="connsiteX26" fmla="*/ 79692 w 126166"/>
                <a:gd name="connsiteY26" fmla="*/ 57813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650" y="103321"/>
                  </a:moveTo>
                  <a:cubicBezTo>
                    <a:pt x="82769" y="114421"/>
                    <a:pt x="90323" y="126076"/>
                    <a:pt x="103471" y="126076"/>
                  </a:cubicBezTo>
                  <a:cubicBezTo>
                    <a:pt x="109346" y="126076"/>
                    <a:pt x="126410" y="122191"/>
                    <a:pt x="126410" y="99714"/>
                  </a:cubicBezTo>
                  <a:lnTo>
                    <a:pt x="126410" y="84174"/>
                  </a:lnTo>
                  <a:lnTo>
                    <a:pt x="119417" y="84174"/>
                  </a:lnTo>
                  <a:lnTo>
                    <a:pt x="119417" y="99714"/>
                  </a:lnTo>
                  <a:cubicBezTo>
                    <a:pt x="119417" y="115809"/>
                    <a:pt x="112423" y="117474"/>
                    <a:pt x="109346" y="117474"/>
                  </a:cubicBezTo>
                  <a:cubicBezTo>
                    <a:pt x="100114" y="117474"/>
                    <a:pt x="98995" y="104986"/>
                    <a:pt x="98995" y="103599"/>
                  </a:cubicBezTo>
                  <a:lnTo>
                    <a:pt x="98995" y="48100"/>
                  </a:lnTo>
                  <a:cubicBezTo>
                    <a:pt x="98995" y="36446"/>
                    <a:pt x="98995" y="25623"/>
                    <a:pt x="88924" y="15356"/>
                  </a:cubicBezTo>
                  <a:cubicBezTo>
                    <a:pt x="78014" y="4534"/>
                    <a:pt x="64026" y="94"/>
                    <a:pt x="50598" y="94"/>
                  </a:cubicBezTo>
                  <a:cubicBezTo>
                    <a:pt x="27659" y="94"/>
                    <a:pt x="8356" y="13136"/>
                    <a:pt x="8356" y="31451"/>
                  </a:cubicBezTo>
                  <a:cubicBezTo>
                    <a:pt x="8356" y="39776"/>
                    <a:pt x="13951" y="44493"/>
                    <a:pt x="21225" y="44493"/>
                  </a:cubicBezTo>
                  <a:cubicBezTo>
                    <a:pt x="29058" y="44493"/>
                    <a:pt x="34093" y="38943"/>
                    <a:pt x="34093" y="31728"/>
                  </a:cubicBezTo>
                  <a:cubicBezTo>
                    <a:pt x="34093" y="28398"/>
                    <a:pt x="32694" y="19241"/>
                    <a:pt x="19826" y="18964"/>
                  </a:cubicBezTo>
                  <a:cubicBezTo>
                    <a:pt x="27379" y="9251"/>
                    <a:pt x="41087" y="6199"/>
                    <a:pt x="50039" y="6199"/>
                  </a:cubicBezTo>
                  <a:cubicBezTo>
                    <a:pt x="63747" y="6199"/>
                    <a:pt x="79692" y="17021"/>
                    <a:pt x="79692" y="41718"/>
                  </a:cubicBezTo>
                  <a:lnTo>
                    <a:pt x="79692" y="51985"/>
                  </a:lnTo>
                  <a:cubicBezTo>
                    <a:pt x="65425" y="52818"/>
                    <a:pt x="45843" y="53650"/>
                    <a:pt x="28218" y="61975"/>
                  </a:cubicBezTo>
                  <a:cubicBezTo>
                    <a:pt x="7237" y="71410"/>
                    <a:pt x="244" y="85839"/>
                    <a:pt x="244" y="98049"/>
                  </a:cubicBezTo>
                  <a:cubicBezTo>
                    <a:pt x="244" y="120526"/>
                    <a:pt x="27379" y="127463"/>
                    <a:pt x="45003" y="127463"/>
                  </a:cubicBezTo>
                  <a:cubicBezTo>
                    <a:pt x="63467" y="127463"/>
                    <a:pt x="76335" y="116364"/>
                    <a:pt x="81650" y="103321"/>
                  </a:cubicBezTo>
                  <a:close/>
                  <a:moveTo>
                    <a:pt x="79692" y="57813"/>
                  </a:moveTo>
                  <a:lnTo>
                    <a:pt x="79692" y="85562"/>
                  </a:lnTo>
                  <a:cubicBezTo>
                    <a:pt x="79692" y="111924"/>
                    <a:pt x="59550" y="121358"/>
                    <a:pt x="46962" y="121358"/>
                  </a:cubicBezTo>
                  <a:cubicBezTo>
                    <a:pt x="33254" y="121358"/>
                    <a:pt x="21784" y="111646"/>
                    <a:pt x="21784" y="97772"/>
                  </a:cubicBezTo>
                  <a:cubicBezTo>
                    <a:pt x="21784" y="82509"/>
                    <a:pt x="33534" y="59478"/>
                    <a:pt x="79692" y="57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75CBFC45-18B3-4613-A962-F01E86F93835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089563" y="2944431"/>
              <a:ext cx="136797" cy="176485"/>
            </a:xfrm>
            <a:custGeom>
              <a:avLst/>
              <a:gdLst>
                <a:gd name="connsiteX0" fmla="*/ 111032 w 136797"/>
                <a:gd name="connsiteY0" fmla="*/ 26456 h 176485"/>
                <a:gd name="connsiteX1" fmla="*/ 137049 w 136797"/>
                <a:gd name="connsiteY1" fmla="*/ 8696 h 176485"/>
                <a:gd name="connsiteX2" fmla="*/ 137049 w 136797"/>
                <a:gd name="connsiteY2" fmla="*/ 94 h 176485"/>
                <a:gd name="connsiteX3" fmla="*/ 116068 w 136797"/>
                <a:gd name="connsiteY3" fmla="*/ 927 h 176485"/>
                <a:gd name="connsiteX4" fmla="*/ 91730 w 136797"/>
                <a:gd name="connsiteY4" fmla="*/ 94 h 176485"/>
                <a:gd name="connsiteX5" fmla="*/ 91730 w 136797"/>
                <a:gd name="connsiteY5" fmla="*/ 8696 h 176485"/>
                <a:gd name="connsiteX6" fmla="*/ 104878 w 136797"/>
                <a:gd name="connsiteY6" fmla="*/ 20629 h 176485"/>
                <a:gd name="connsiteX7" fmla="*/ 103199 w 136797"/>
                <a:gd name="connsiteY7" fmla="*/ 27288 h 176485"/>
                <a:gd name="connsiteX8" fmla="*/ 74945 w 136797"/>
                <a:gd name="connsiteY8" fmla="*/ 95552 h 176485"/>
                <a:gd name="connsiteX9" fmla="*/ 43893 w 136797"/>
                <a:gd name="connsiteY9" fmla="*/ 20906 h 176485"/>
                <a:gd name="connsiteX10" fmla="*/ 42214 w 136797"/>
                <a:gd name="connsiteY10" fmla="*/ 15911 h 176485"/>
                <a:gd name="connsiteX11" fmla="*/ 57880 w 136797"/>
                <a:gd name="connsiteY11" fmla="*/ 8696 h 176485"/>
                <a:gd name="connsiteX12" fmla="*/ 57880 w 136797"/>
                <a:gd name="connsiteY12" fmla="*/ 94 h 176485"/>
                <a:gd name="connsiteX13" fmla="*/ 27387 w 136797"/>
                <a:gd name="connsiteY13" fmla="*/ 927 h 176485"/>
                <a:gd name="connsiteX14" fmla="*/ 252 w 136797"/>
                <a:gd name="connsiteY14" fmla="*/ 94 h 176485"/>
                <a:gd name="connsiteX15" fmla="*/ 252 w 136797"/>
                <a:gd name="connsiteY15" fmla="*/ 8696 h 176485"/>
                <a:gd name="connsiteX16" fmla="*/ 22911 w 136797"/>
                <a:gd name="connsiteY16" fmla="*/ 18409 h 176485"/>
                <a:gd name="connsiteX17" fmla="*/ 64874 w 136797"/>
                <a:gd name="connsiteY17" fmla="*/ 119694 h 176485"/>
                <a:gd name="connsiteX18" fmla="*/ 57880 w 136797"/>
                <a:gd name="connsiteY18" fmla="*/ 136066 h 176485"/>
                <a:gd name="connsiteX19" fmla="*/ 25989 w 136797"/>
                <a:gd name="connsiteY19" fmla="*/ 170475 h 176485"/>
                <a:gd name="connsiteX20" fmla="*/ 12841 w 136797"/>
                <a:gd name="connsiteY20" fmla="*/ 165480 h 176485"/>
                <a:gd name="connsiteX21" fmla="*/ 23751 w 136797"/>
                <a:gd name="connsiteY21" fmla="*/ 153825 h 176485"/>
                <a:gd name="connsiteX22" fmla="*/ 12001 w 136797"/>
                <a:gd name="connsiteY22" fmla="*/ 142170 h 176485"/>
                <a:gd name="connsiteX23" fmla="*/ 252 w 136797"/>
                <a:gd name="connsiteY23" fmla="*/ 154103 h 176485"/>
                <a:gd name="connsiteX24" fmla="*/ 25989 w 136797"/>
                <a:gd name="connsiteY24" fmla="*/ 176580 h 176485"/>
                <a:gd name="connsiteX25" fmla="*/ 61797 w 136797"/>
                <a:gd name="connsiteY25" fmla="*/ 144945 h 176485"/>
                <a:gd name="connsiteX26" fmla="*/ 111032 w 136797"/>
                <a:gd name="connsiteY26" fmla="*/ 26456 h 17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6797" h="176485">
                  <a:moveTo>
                    <a:pt x="111032" y="26456"/>
                  </a:moveTo>
                  <a:cubicBezTo>
                    <a:pt x="118306" y="8974"/>
                    <a:pt x="132573" y="8696"/>
                    <a:pt x="137049" y="8696"/>
                  </a:cubicBezTo>
                  <a:lnTo>
                    <a:pt x="137049" y="94"/>
                  </a:lnTo>
                  <a:cubicBezTo>
                    <a:pt x="130615" y="649"/>
                    <a:pt x="122502" y="927"/>
                    <a:pt x="116068" y="927"/>
                  </a:cubicBezTo>
                  <a:cubicBezTo>
                    <a:pt x="111032" y="927"/>
                    <a:pt x="97884" y="372"/>
                    <a:pt x="91730" y="94"/>
                  </a:cubicBezTo>
                  <a:lnTo>
                    <a:pt x="91730" y="8696"/>
                  </a:lnTo>
                  <a:cubicBezTo>
                    <a:pt x="100402" y="8974"/>
                    <a:pt x="104878" y="13691"/>
                    <a:pt x="104878" y="20629"/>
                  </a:cubicBezTo>
                  <a:cubicBezTo>
                    <a:pt x="104878" y="23403"/>
                    <a:pt x="104598" y="23958"/>
                    <a:pt x="103199" y="27288"/>
                  </a:cubicBezTo>
                  <a:lnTo>
                    <a:pt x="74945" y="95552"/>
                  </a:lnTo>
                  <a:lnTo>
                    <a:pt x="43893" y="20906"/>
                  </a:lnTo>
                  <a:cubicBezTo>
                    <a:pt x="42774" y="18131"/>
                    <a:pt x="42214" y="17021"/>
                    <a:pt x="42214" y="15911"/>
                  </a:cubicBezTo>
                  <a:cubicBezTo>
                    <a:pt x="42214" y="8696"/>
                    <a:pt x="52565" y="8696"/>
                    <a:pt x="57880" y="8696"/>
                  </a:cubicBezTo>
                  <a:lnTo>
                    <a:pt x="57880" y="94"/>
                  </a:lnTo>
                  <a:cubicBezTo>
                    <a:pt x="50607" y="372"/>
                    <a:pt x="32143" y="927"/>
                    <a:pt x="27387" y="927"/>
                  </a:cubicBezTo>
                  <a:cubicBezTo>
                    <a:pt x="19834" y="927"/>
                    <a:pt x="8644" y="649"/>
                    <a:pt x="252" y="94"/>
                  </a:cubicBezTo>
                  <a:lnTo>
                    <a:pt x="252" y="8696"/>
                  </a:lnTo>
                  <a:cubicBezTo>
                    <a:pt x="13680" y="8696"/>
                    <a:pt x="18995" y="8696"/>
                    <a:pt x="22911" y="18409"/>
                  </a:cubicBezTo>
                  <a:lnTo>
                    <a:pt x="64874" y="119694"/>
                  </a:lnTo>
                  <a:cubicBezTo>
                    <a:pt x="63475" y="123301"/>
                    <a:pt x="59559" y="132458"/>
                    <a:pt x="57880" y="136066"/>
                  </a:cubicBezTo>
                  <a:cubicBezTo>
                    <a:pt x="51726" y="151328"/>
                    <a:pt x="43893" y="170475"/>
                    <a:pt x="25989" y="170475"/>
                  </a:cubicBezTo>
                  <a:cubicBezTo>
                    <a:pt x="24590" y="170475"/>
                    <a:pt x="18156" y="170475"/>
                    <a:pt x="12841" y="165480"/>
                  </a:cubicBezTo>
                  <a:cubicBezTo>
                    <a:pt x="21513" y="164370"/>
                    <a:pt x="23751" y="158265"/>
                    <a:pt x="23751" y="153825"/>
                  </a:cubicBezTo>
                  <a:cubicBezTo>
                    <a:pt x="23751" y="146610"/>
                    <a:pt x="18436" y="142170"/>
                    <a:pt x="12001" y="142170"/>
                  </a:cubicBezTo>
                  <a:cubicBezTo>
                    <a:pt x="6406" y="142170"/>
                    <a:pt x="252" y="145778"/>
                    <a:pt x="252" y="154103"/>
                  </a:cubicBezTo>
                  <a:cubicBezTo>
                    <a:pt x="252" y="166590"/>
                    <a:pt x="12001" y="176580"/>
                    <a:pt x="25989" y="176580"/>
                  </a:cubicBezTo>
                  <a:cubicBezTo>
                    <a:pt x="43613" y="176580"/>
                    <a:pt x="55083" y="160762"/>
                    <a:pt x="61797" y="144945"/>
                  </a:cubicBezTo>
                  <a:lnTo>
                    <a:pt x="111032" y="26456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4" name="Forma libre: forma 63">
              <a:extLst>
                <a:ext uri="{FF2B5EF4-FFF2-40B4-BE49-F238E27FC236}">
                  <a16:creationId xmlns:a16="http://schemas.microsoft.com/office/drawing/2014/main" id="{A7B87BB4-302A-4E6E-A97E-9077EBDB3CA8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334935" y="2874503"/>
              <a:ext cx="164772" cy="189527"/>
            </a:xfrm>
            <a:custGeom>
              <a:avLst/>
              <a:gdLst>
                <a:gd name="connsiteX0" fmla="*/ 53972 w 164772"/>
                <a:gd name="connsiteY0" fmla="*/ 101934 h 189527"/>
                <a:gd name="connsiteX1" fmla="*/ 101250 w 164772"/>
                <a:gd name="connsiteY1" fmla="*/ 101934 h 189527"/>
                <a:gd name="connsiteX2" fmla="*/ 165033 w 164772"/>
                <a:gd name="connsiteY2" fmla="*/ 51708 h 189527"/>
                <a:gd name="connsiteX3" fmla="*/ 99012 w 164772"/>
                <a:gd name="connsiteY3" fmla="*/ 94 h 189527"/>
                <a:gd name="connsiteX4" fmla="*/ 260 w 164772"/>
                <a:gd name="connsiteY4" fmla="*/ 94 h 189527"/>
                <a:gd name="connsiteX5" fmla="*/ 260 w 164772"/>
                <a:gd name="connsiteY5" fmla="*/ 8696 h 189527"/>
                <a:gd name="connsiteX6" fmla="*/ 6974 w 164772"/>
                <a:gd name="connsiteY6" fmla="*/ 8696 h 189527"/>
                <a:gd name="connsiteX7" fmla="*/ 29075 w 164772"/>
                <a:gd name="connsiteY7" fmla="*/ 21738 h 189527"/>
                <a:gd name="connsiteX8" fmla="*/ 29075 w 164772"/>
                <a:gd name="connsiteY8" fmla="*/ 167977 h 189527"/>
                <a:gd name="connsiteX9" fmla="*/ 6974 w 164772"/>
                <a:gd name="connsiteY9" fmla="*/ 181019 h 189527"/>
                <a:gd name="connsiteX10" fmla="*/ 260 w 164772"/>
                <a:gd name="connsiteY10" fmla="*/ 181019 h 189527"/>
                <a:gd name="connsiteX11" fmla="*/ 260 w 164772"/>
                <a:gd name="connsiteY11" fmla="*/ 189622 h 189527"/>
                <a:gd name="connsiteX12" fmla="*/ 41384 w 164772"/>
                <a:gd name="connsiteY12" fmla="*/ 188789 h 189527"/>
                <a:gd name="connsiteX13" fmla="*/ 82786 w 164772"/>
                <a:gd name="connsiteY13" fmla="*/ 189622 h 189527"/>
                <a:gd name="connsiteX14" fmla="*/ 82786 w 164772"/>
                <a:gd name="connsiteY14" fmla="*/ 181019 h 189527"/>
                <a:gd name="connsiteX15" fmla="*/ 76072 w 164772"/>
                <a:gd name="connsiteY15" fmla="*/ 181019 h 189527"/>
                <a:gd name="connsiteX16" fmla="*/ 53972 w 164772"/>
                <a:gd name="connsiteY16" fmla="*/ 167977 h 189527"/>
                <a:gd name="connsiteX17" fmla="*/ 53972 w 164772"/>
                <a:gd name="connsiteY17" fmla="*/ 101934 h 189527"/>
                <a:gd name="connsiteX18" fmla="*/ 53133 w 164772"/>
                <a:gd name="connsiteY18" fmla="*/ 94719 h 189527"/>
                <a:gd name="connsiteX19" fmla="*/ 53133 w 164772"/>
                <a:gd name="connsiteY19" fmla="*/ 19796 h 189527"/>
                <a:gd name="connsiteX20" fmla="*/ 66841 w 164772"/>
                <a:gd name="connsiteY20" fmla="*/ 8696 h 189527"/>
                <a:gd name="connsiteX21" fmla="*/ 91738 w 164772"/>
                <a:gd name="connsiteY21" fmla="*/ 8696 h 189527"/>
                <a:gd name="connsiteX22" fmla="*/ 136218 w 164772"/>
                <a:gd name="connsiteY22" fmla="*/ 51708 h 189527"/>
                <a:gd name="connsiteX23" fmla="*/ 91738 w 164772"/>
                <a:gd name="connsiteY23" fmla="*/ 94719 h 189527"/>
                <a:gd name="connsiteX24" fmla="*/ 53133 w 164772"/>
                <a:gd name="connsiteY24" fmla="*/ 94719 h 1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72" h="189527">
                  <a:moveTo>
                    <a:pt x="53972" y="101934"/>
                  </a:moveTo>
                  <a:lnTo>
                    <a:pt x="101250" y="101934"/>
                  </a:lnTo>
                  <a:cubicBezTo>
                    <a:pt x="134820" y="101934"/>
                    <a:pt x="165033" y="79457"/>
                    <a:pt x="165033" y="51708"/>
                  </a:cubicBezTo>
                  <a:cubicBezTo>
                    <a:pt x="165033" y="24513"/>
                    <a:pt x="137337" y="94"/>
                    <a:pt x="99012" y="94"/>
                  </a:cubicBezTo>
                  <a:lnTo>
                    <a:pt x="260" y="94"/>
                  </a:lnTo>
                  <a:lnTo>
                    <a:pt x="260" y="8696"/>
                  </a:lnTo>
                  <a:lnTo>
                    <a:pt x="6974" y="8696"/>
                  </a:lnTo>
                  <a:cubicBezTo>
                    <a:pt x="28515" y="8696"/>
                    <a:pt x="29075" y="11749"/>
                    <a:pt x="29075" y="21738"/>
                  </a:cubicBezTo>
                  <a:lnTo>
                    <a:pt x="29075" y="167977"/>
                  </a:lnTo>
                  <a:cubicBezTo>
                    <a:pt x="29075" y="177967"/>
                    <a:pt x="28515" y="181019"/>
                    <a:pt x="6974" y="181019"/>
                  </a:cubicBezTo>
                  <a:lnTo>
                    <a:pt x="260" y="181019"/>
                  </a:lnTo>
                  <a:lnTo>
                    <a:pt x="260" y="189622"/>
                  </a:lnTo>
                  <a:cubicBezTo>
                    <a:pt x="10052" y="188789"/>
                    <a:pt x="30753" y="188789"/>
                    <a:pt x="41384" y="188789"/>
                  </a:cubicBezTo>
                  <a:cubicBezTo>
                    <a:pt x="52014" y="188789"/>
                    <a:pt x="72995" y="188789"/>
                    <a:pt x="82786" y="189622"/>
                  </a:cubicBezTo>
                  <a:lnTo>
                    <a:pt x="82786" y="181019"/>
                  </a:lnTo>
                  <a:lnTo>
                    <a:pt x="76072" y="181019"/>
                  </a:lnTo>
                  <a:cubicBezTo>
                    <a:pt x="54532" y="181019"/>
                    <a:pt x="53972" y="177967"/>
                    <a:pt x="53972" y="167977"/>
                  </a:cubicBezTo>
                  <a:lnTo>
                    <a:pt x="53972" y="101934"/>
                  </a:lnTo>
                  <a:close/>
                  <a:moveTo>
                    <a:pt x="53133" y="94719"/>
                  </a:moveTo>
                  <a:lnTo>
                    <a:pt x="53133" y="19796"/>
                  </a:lnTo>
                  <a:cubicBezTo>
                    <a:pt x="53133" y="10639"/>
                    <a:pt x="53692" y="8696"/>
                    <a:pt x="66841" y="8696"/>
                  </a:cubicBezTo>
                  <a:lnTo>
                    <a:pt x="91738" y="8696"/>
                  </a:lnTo>
                  <a:cubicBezTo>
                    <a:pt x="136218" y="8696"/>
                    <a:pt x="136218" y="38111"/>
                    <a:pt x="136218" y="51708"/>
                  </a:cubicBezTo>
                  <a:cubicBezTo>
                    <a:pt x="136218" y="64750"/>
                    <a:pt x="136218" y="94719"/>
                    <a:pt x="91738" y="94719"/>
                  </a:cubicBezTo>
                  <a:lnTo>
                    <a:pt x="53133" y="9471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5" name="Forma libre: forma 64">
              <a:extLst>
                <a:ext uri="{FF2B5EF4-FFF2-40B4-BE49-F238E27FC236}">
                  <a16:creationId xmlns:a16="http://schemas.microsoft.com/office/drawing/2014/main" id="{F99A2776-4BA6-41AD-AE05-52C689526412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524761" y="2871451"/>
              <a:ext cx="62104" cy="192580"/>
            </a:xfrm>
            <a:custGeom>
              <a:avLst/>
              <a:gdLst>
                <a:gd name="connsiteX0" fmla="*/ 40551 w 62104"/>
                <a:gd name="connsiteY0" fmla="*/ 94 h 192580"/>
                <a:gd name="connsiteX1" fmla="*/ 267 w 62104"/>
                <a:gd name="connsiteY1" fmla="*/ 3146 h 192580"/>
                <a:gd name="connsiteX2" fmla="*/ 267 w 62104"/>
                <a:gd name="connsiteY2" fmla="*/ 11749 h 192580"/>
                <a:gd name="connsiteX3" fmla="*/ 22088 w 62104"/>
                <a:gd name="connsiteY3" fmla="*/ 27288 h 192580"/>
                <a:gd name="connsiteX4" fmla="*/ 22088 w 62104"/>
                <a:gd name="connsiteY4" fmla="*/ 171585 h 192580"/>
                <a:gd name="connsiteX5" fmla="*/ 267 w 62104"/>
                <a:gd name="connsiteY5" fmla="*/ 184072 h 192580"/>
                <a:gd name="connsiteX6" fmla="*/ 267 w 62104"/>
                <a:gd name="connsiteY6" fmla="*/ 192674 h 192580"/>
                <a:gd name="connsiteX7" fmla="*/ 31319 w 62104"/>
                <a:gd name="connsiteY7" fmla="*/ 191842 h 192580"/>
                <a:gd name="connsiteX8" fmla="*/ 62371 w 62104"/>
                <a:gd name="connsiteY8" fmla="*/ 192674 h 192580"/>
                <a:gd name="connsiteX9" fmla="*/ 62371 w 62104"/>
                <a:gd name="connsiteY9" fmla="*/ 184072 h 192580"/>
                <a:gd name="connsiteX10" fmla="*/ 40551 w 62104"/>
                <a:gd name="connsiteY10" fmla="*/ 171585 h 192580"/>
                <a:gd name="connsiteX11" fmla="*/ 40551 w 62104"/>
                <a:gd name="connsiteY11" fmla="*/ 94 h 19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04" h="192580">
                  <a:moveTo>
                    <a:pt x="40551" y="94"/>
                  </a:moveTo>
                  <a:lnTo>
                    <a:pt x="267" y="3146"/>
                  </a:lnTo>
                  <a:lnTo>
                    <a:pt x="267" y="11749"/>
                  </a:lnTo>
                  <a:cubicBezTo>
                    <a:pt x="19850" y="11749"/>
                    <a:pt x="22088" y="13691"/>
                    <a:pt x="22088" y="27288"/>
                  </a:cubicBezTo>
                  <a:lnTo>
                    <a:pt x="22088" y="171585"/>
                  </a:lnTo>
                  <a:cubicBezTo>
                    <a:pt x="22088" y="184072"/>
                    <a:pt x="19010" y="184072"/>
                    <a:pt x="267" y="184072"/>
                  </a:cubicBezTo>
                  <a:lnTo>
                    <a:pt x="267" y="192674"/>
                  </a:lnTo>
                  <a:cubicBezTo>
                    <a:pt x="9499" y="192397"/>
                    <a:pt x="24326" y="191842"/>
                    <a:pt x="31319" y="191842"/>
                  </a:cubicBezTo>
                  <a:cubicBezTo>
                    <a:pt x="38313" y="191842"/>
                    <a:pt x="52021" y="192397"/>
                    <a:pt x="62371" y="192674"/>
                  </a:cubicBezTo>
                  <a:lnTo>
                    <a:pt x="62371" y="184072"/>
                  </a:lnTo>
                  <a:cubicBezTo>
                    <a:pt x="43628" y="184072"/>
                    <a:pt x="40551" y="184072"/>
                    <a:pt x="40551" y="171585"/>
                  </a:cubicBezTo>
                  <a:lnTo>
                    <a:pt x="40551" y="94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6" name="Forma libre: forma 65">
              <a:extLst>
                <a:ext uri="{FF2B5EF4-FFF2-40B4-BE49-F238E27FC236}">
                  <a16:creationId xmlns:a16="http://schemas.microsoft.com/office/drawing/2014/main" id="{099EAC7B-ED3A-461C-84B9-B81CF6FE88BB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11604987" y="2939714"/>
              <a:ext cx="126166" cy="127369"/>
            </a:xfrm>
            <a:custGeom>
              <a:avLst/>
              <a:gdLst>
                <a:gd name="connsiteX0" fmla="*/ 81677 w 126166"/>
                <a:gd name="connsiteY0" fmla="*/ 103321 h 127369"/>
                <a:gd name="connsiteX1" fmla="*/ 103497 w 126166"/>
                <a:gd name="connsiteY1" fmla="*/ 126076 h 127369"/>
                <a:gd name="connsiteX2" fmla="*/ 126437 w 126166"/>
                <a:gd name="connsiteY2" fmla="*/ 99714 h 127369"/>
                <a:gd name="connsiteX3" fmla="*/ 126437 w 126166"/>
                <a:gd name="connsiteY3" fmla="*/ 84174 h 127369"/>
                <a:gd name="connsiteX4" fmla="*/ 119443 w 126166"/>
                <a:gd name="connsiteY4" fmla="*/ 84174 h 127369"/>
                <a:gd name="connsiteX5" fmla="*/ 119443 w 126166"/>
                <a:gd name="connsiteY5" fmla="*/ 99714 h 127369"/>
                <a:gd name="connsiteX6" fmla="*/ 109372 w 126166"/>
                <a:gd name="connsiteY6" fmla="*/ 117474 h 127369"/>
                <a:gd name="connsiteX7" fmla="*/ 99021 w 126166"/>
                <a:gd name="connsiteY7" fmla="*/ 103599 h 127369"/>
                <a:gd name="connsiteX8" fmla="*/ 99021 w 126166"/>
                <a:gd name="connsiteY8" fmla="*/ 48100 h 127369"/>
                <a:gd name="connsiteX9" fmla="*/ 88950 w 126166"/>
                <a:gd name="connsiteY9" fmla="*/ 15356 h 127369"/>
                <a:gd name="connsiteX10" fmla="*/ 50625 w 126166"/>
                <a:gd name="connsiteY10" fmla="*/ 94 h 127369"/>
                <a:gd name="connsiteX11" fmla="*/ 8383 w 126166"/>
                <a:gd name="connsiteY11" fmla="*/ 31451 h 127369"/>
                <a:gd name="connsiteX12" fmla="*/ 21251 w 126166"/>
                <a:gd name="connsiteY12" fmla="*/ 44493 h 127369"/>
                <a:gd name="connsiteX13" fmla="*/ 34120 w 126166"/>
                <a:gd name="connsiteY13" fmla="*/ 31728 h 127369"/>
                <a:gd name="connsiteX14" fmla="*/ 19852 w 126166"/>
                <a:gd name="connsiteY14" fmla="*/ 18964 h 127369"/>
                <a:gd name="connsiteX15" fmla="*/ 50065 w 126166"/>
                <a:gd name="connsiteY15" fmla="*/ 6199 h 127369"/>
                <a:gd name="connsiteX16" fmla="*/ 79719 w 126166"/>
                <a:gd name="connsiteY16" fmla="*/ 41718 h 127369"/>
                <a:gd name="connsiteX17" fmla="*/ 79719 w 126166"/>
                <a:gd name="connsiteY17" fmla="*/ 51985 h 127369"/>
                <a:gd name="connsiteX18" fmla="*/ 28245 w 126166"/>
                <a:gd name="connsiteY18" fmla="*/ 61975 h 127369"/>
                <a:gd name="connsiteX19" fmla="*/ 270 w 126166"/>
                <a:gd name="connsiteY19" fmla="*/ 98049 h 127369"/>
                <a:gd name="connsiteX20" fmla="*/ 45030 w 126166"/>
                <a:gd name="connsiteY20" fmla="*/ 127463 h 127369"/>
                <a:gd name="connsiteX21" fmla="*/ 81677 w 126166"/>
                <a:gd name="connsiteY21" fmla="*/ 103321 h 127369"/>
                <a:gd name="connsiteX22" fmla="*/ 79719 w 126166"/>
                <a:gd name="connsiteY22" fmla="*/ 57813 h 127369"/>
                <a:gd name="connsiteX23" fmla="*/ 79719 w 126166"/>
                <a:gd name="connsiteY23" fmla="*/ 85562 h 127369"/>
                <a:gd name="connsiteX24" fmla="*/ 46988 w 126166"/>
                <a:gd name="connsiteY24" fmla="*/ 121358 h 127369"/>
                <a:gd name="connsiteX25" fmla="*/ 21811 w 126166"/>
                <a:gd name="connsiteY25" fmla="*/ 97772 h 127369"/>
                <a:gd name="connsiteX26" fmla="*/ 79719 w 126166"/>
                <a:gd name="connsiteY26" fmla="*/ 57813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677" y="103321"/>
                  </a:moveTo>
                  <a:cubicBezTo>
                    <a:pt x="82796" y="114421"/>
                    <a:pt x="90349" y="126076"/>
                    <a:pt x="103497" y="126076"/>
                  </a:cubicBezTo>
                  <a:cubicBezTo>
                    <a:pt x="109372" y="126076"/>
                    <a:pt x="126437" y="122191"/>
                    <a:pt x="126437" y="99714"/>
                  </a:cubicBezTo>
                  <a:lnTo>
                    <a:pt x="126437" y="84174"/>
                  </a:lnTo>
                  <a:lnTo>
                    <a:pt x="119443" y="84174"/>
                  </a:lnTo>
                  <a:lnTo>
                    <a:pt x="119443" y="99714"/>
                  </a:lnTo>
                  <a:cubicBezTo>
                    <a:pt x="119443" y="115809"/>
                    <a:pt x="112449" y="117474"/>
                    <a:pt x="109372" y="117474"/>
                  </a:cubicBezTo>
                  <a:cubicBezTo>
                    <a:pt x="100140" y="117474"/>
                    <a:pt x="99021" y="104986"/>
                    <a:pt x="99021" y="103599"/>
                  </a:cubicBezTo>
                  <a:lnTo>
                    <a:pt x="99021" y="48100"/>
                  </a:lnTo>
                  <a:cubicBezTo>
                    <a:pt x="99021" y="36446"/>
                    <a:pt x="99021" y="25623"/>
                    <a:pt x="88950" y="15356"/>
                  </a:cubicBezTo>
                  <a:cubicBezTo>
                    <a:pt x="78040" y="4534"/>
                    <a:pt x="64053" y="94"/>
                    <a:pt x="50625" y="94"/>
                  </a:cubicBezTo>
                  <a:cubicBezTo>
                    <a:pt x="27685" y="94"/>
                    <a:pt x="8383" y="13136"/>
                    <a:pt x="8383" y="31451"/>
                  </a:cubicBezTo>
                  <a:cubicBezTo>
                    <a:pt x="8383" y="39776"/>
                    <a:pt x="13978" y="44493"/>
                    <a:pt x="21251" y="44493"/>
                  </a:cubicBezTo>
                  <a:cubicBezTo>
                    <a:pt x="29084" y="44493"/>
                    <a:pt x="34120" y="38943"/>
                    <a:pt x="34120" y="31728"/>
                  </a:cubicBezTo>
                  <a:cubicBezTo>
                    <a:pt x="34120" y="28398"/>
                    <a:pt x="32721" y="19241"/>
                    <a:pt x="19852" y="18964"/>
                  </a:cubicBezTo>
                  <a:cubicBezTo>
                    <a:pt x="27406" y="9251"/>
                    <a:pt x="41113" y="6199"/>
                    <a:pt x="50065" y="6199"/>
                  </a:cubicBezTo>
                  <a:cubicBezTo>
                    <a:pt x="63773" y="6199"/>
                    <a:pt x="79719" y="17021"/>
                    <a:pt x="79719" y="41718"/>
                  </a:cubicBezTo>
                  <a:lnTo>
                    <a:pt x="79719" y="51985"/>
                  </a:lnTo>
                  <a:cubicBezTo>
                    <a:pt x="65451" y="52818"/>
                    <a:pt x="45869" y="53650"/>
                    <a:pt x="28245" y="61975"/>
                  </a:cubicBezTo>
                  <a:cubicBezTo>
                    <a:pt x="7264" y="71410"/>
                    <a:pt x="270" y="85839"/>
                    <a:pt x="270" y="98049"/>
                  </a:cubicBezTo>
                  <a:cubicBezTo>
                    <a:pt x="270" y="120526"/>
                    <a:pt x="27406" y="127463"/>
                    <a:pt x="45030" y="127463"/>
                  </a:cubicBezTo>
                  <a:cubicBezTo>
                    <a:pt x="63493" y="127463"/>
                    <a:pt x="76362" y="116364"/>
                    <a:pt x="81677" y="103321"/>
                  </a:cubicBezTo>
                  <a:close/>
                  <a:moveTo>
                    <a:pt x="79719" y="57813"/>
                  </a:moveTo>
                  <a:lnTo>
                    <a:pt x="79719" y="85562"/>
                  </a:lnTo>
                  <a:cubicBezTo>
                    <a:pt x="79719" y="111924"/>
                    <a:pt x="59577" y="121358"/>
                    <a:pt x="46988" y="121358"/>
                  </a:cubicBezTo>
                  <a:cubicBezTo>
                    <a:pt x="33280" y="121358"/>
                    <a:pt x="21811" y="111646"/>
                    <a:pt x="21811" y="97772"/>
                  </a:cubicBezTo>
                  <a:cubicBezTo>
                    <a:pt x="21811" y="82509"/>
                    <a:pt x="33560" y="59478"/>
                    <a:pt x="79719" y="57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BD4D1ACA-0725-4274-A37E-A3D8A2053A3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11742064" y="2941379"/>
              <a:ext cx="140713" cy="122651"/>
            </a:xfrm>
            <a:custGeom>
              <a:avLst/>
              <a:gdLst>
                <a:gd name="connsiteX0" fmla="*/ 22095 w 140713"/>
                <a:gd name="connsiteY0" fmla="*/ 27288 h 122651"/>
                <a:gd name="connsiteX1" fmla="*/ 22095 w 140713"/>
                <a:gd name="connsiteY1" fmla="*/ 101656 h 122651"/>
                <a:gd name="connsiteX2" fmla="*/ 275 w 140713"/>
                <a:gd name="connsiteY2" fmla="*/ 114144 h 122651"/>
                <a:gd name="connsiteX3" fmla="*/ 275 w 140713"/>
                <a:gd name="connsiteY3" fmla="*/ 122746 h 122651"/>
                <a:gd name="connsiteX4" fmla="*/ 31887 w 140713"/>
                <a:gd name="connsiteY4" fmla="*/ 121913 h 122651"/>
                <a:gd name="connsiteX5" fmla="*/ 63218 w 140713"/>
                <a:gd name="connsiteY5" fmla="*/ 122746 h 122651"/>
                <a:gd name="connsiteX6" fmla="*/ 63218 w 140713"/>
                <a:gd name="connsiteY6" fmla="*/ 114144 h 122651"/>
                <a:gd name="connsiteX7" fmla="*/ 41398 w 140713"/>
                <a:gd name="connsiteY7" fmla="*/ 101656 h 122651"/>
                <a:gd name="connsiteX8" fmla="*/ 41398 w 140713"/>
                <a:gd name="connsiteY8" fmla="*/ 50598 h 122651"/>
                <a:gd name="connsiteX9" fmla="*/ 79164 w 140713"/>
                <a:gd name="connsiteY9" fmla="*/ 6199 h 122651"/>
                <a:gd name="connsiteX10" fmla="*/ 99866 w 140713"/>
                <a:gd name="connsiteY10" fmla="*/ 37001 h 122651"/>
                <a:gd name="connsiteX11" fmla="*/ 99866 w 140713"/>
                <a:gd name="connsiteY11" fmla="*/ 101656 h 122651"/>
                <a:gd name="connsiteX12" fmla="*/ 78045 w 140713"/>
                <a:gd name="connsiteY12" fmla="*/ 114144 h 122651"/>
                <a:gd name="connsiteX13" fmla="*/ 78045 w 140713"/>
                <a:gd name="connsiteY13" fmla="*/ 122746 h 122651"/>
                <a:gd name="connsiteX14" fmla="*/ 109657 w 140713"/>
                <a:gd name="connsiteY14" fmla="*/ 121913 h 122651"/>
                <a:gd name="connsiteX15" fmla="*/ 140989 w 140713"/>
                <a:gd name="connsiteY15" fmla="*/ 122746 h 122651"/>
                <a:gd name="connsiteX16" fmla="*/ 140989 w 140713"/>
                <a:gd name="connsiteY16" fmla="*/ 114144 h 122651"/>
                <a:gd name="connsiteX17" fmla="*/ 119168 w 140713"/>
                <a:gd name="connsiteY17" fmla="*/ 105819 h 122651"/>
                <a:gd name="connsiteX18" fmla="*/ 119168 w 140713"/>
                <a:gd name="connsiteY18" fmla="*/ 52818 h 122651"/>
                <a:gd name="connsiteX19" fmla="*/ 110496 w 140713"/>
                <a:gd name="connsiteY19" fmla="*/ 10361 h 122651"/>
                <a:gd name="connsiteX20" fmla="*/ 81122 w 140713"/>
                <a:gd name="connsiteY20" fmla="*/ 94 h 122651"/>
                <a:gd name="connsiteX21" fmla="*/ 39720 w 140713"/>
                <a:gd name="connsiteY21" fmla="*/ 29231 h 122651"/>
                <a:gd name="connsiteX22" fmla="*/ 39720 w 140713"/>
                <a:gd name="connsiteY22" fmla="*/ 94 h 122651"/>
                <a:gd name="connsiteX23" fmla="*/ 275 w 140713"/>
                <a:gd name="connsiteY23" fmla="*/ 3146 h 122651"/>
                <a:gd name="connsiteX24" fmla="*/ 275 w 140713"/>
                <a:gd name="connsiteY24" fmla="*/ 11749 h 122651"/>
                <a:gd name="connsiteX25" fmla="*/ 22095 w 140713"/>
                <a:gd name="connsiteY25" fmla="*/ 27288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713" h="122651">
                  <a:moveTo>
                    <a:pt x="22095" y="27288"/>
                  </a:moveTo>
                  <a:lnTo>
                    <a:pt x="22095" y="101656"/>
                  </a:lnTo>
                  <a:cubicBezTo>
                    <a:pt x="22095" y="114144"/>
                    <a:pt x="19018" y="114144"/>
                    <a:pt x="275" y="114144"/>
                  </a:cubicBezTo>
                  <a:lnTo>
                    <a:pt x="275" y="122746"/>
                  </a:lnTo>
                  <a:cubicBezTo>
                    <a:pt x="10066" y="122468"/>
                    <a:pt x="24333" y="121913"/>
                    <a:pt x="31887" y="121913"/>
                  </a:cubicBezTo>
                  <a:cubicBezTo>
                    <a:pt x="39160" y="121913"/>
                    <a:pt x="53707" y="122468"/>
                    <a:pt x="63218" y="122746"/>
                  </a:cubicBezTo>
                  <a:lnTo>
                    <a:pt x="63218" y="114144"/>
                  </a:lnTo>
                  <a:cubicBezTo>
                    <a:pt x="44475" y="114144"/>
                    <a:pt x="41398" y="114144"/>
                    <a:pt x="41398" y="101656"/>
                  </a:cubicBezTo>
                  <a:lnTo>
                    <a:pt x="41398" y="50598"/>
                  </a:lnTo>
                  <a:cubicBezTo>
                    <a:pt x="41398" y="21739"/>
                    <a:pt x="61260" y="6199"/>
                    <a:pt x="79164" y="6199"/>
                  </a:cubicBezTo>
                  <a:cubicBezTo>
                    <a:pt x="96788" y="6199"/>
                    <a:pt x="99866" y="21184"/>
                    <a:pt x="99866" y="37001"/>
                  </a:cubicBezTo>
                  <a:lnTo>
                    <a:pt x="99866" y="101656"/>
                  </a:lnTo>
                  <a:cubicBezTo>
                    <a:pt x="99866" y="114144"/>
                    <a:pt x="96788" y="114144"/>
                    <a:pt x="78045" y="114144"/>
                  </a:cubicBezTo>
                  <a:lnTo>
                    <a:pt x="78045" y="122746"/>
                  </a:lnTo>
                  <a:cubicBezTo>
                    <a:pt x="87836" y="122468"/>
                    <a:pt x="102104" y="121913"/>
                    <a:pt x="109657" y="121913"/>
                  </a:cubicBezTo>
                  <a:cubicBezTo>
                    <a:pt x="116930" y="121913"/>
                    <a:pt x="131477" y="122468"/>
                    <a:pt x="140989" y="122746"/>
                  </a:cubicBezTo>
                  <a:lnTo>
                    <a:pt x="140989" y="114144"/>
                  </a:lnTo>
                  <a:cubicBezTo>
                    <a:pt x="126442" y="114144"/>
                    <a:pt x="119448" y="114144"/>
                    <a:pt x="119168" y="105819"/>
                  </a:cubicBezTo>
                  <a:lnTo>
                    <a:pt x="119168" y="52818"/>
                  </a:lnTo>
                  <a:cubicBezTo>
                    <a:pt x="119168" y="28953"/>
                    <a:pt x="119168" y="20351"/>
                    <a:pt x="110496" y="10361"/>
                  </a:cubicBezTo>
                  <a:cubicBezTo>
                    <a:pt x="106580" y="5644"/>
                    <a:pt x="97348" y="94"/>
                    <a:pt x="81122" y="94"/>
                  </a:cubicBezTo>
                  <a:cubicBezTo>
                    <a:pt x="60701" y="94"/>
                    <a:pt x="47553" y="12026"/>
                    <a:pt x="39720" y="29231"/>
                  </a:cubicBezTo>
                  <a:lnTo>
                    <a:pt x="39720" y="94"/>
                  </a:lnTo>
                  <a:lnTo>
                    <a:pt x="275" y="3146"/>
                  </a:lnTo>
                  <a:lnTo>
                    <a:pt x="275" y="11749"/>
                  </a:lnTo>
                  <a:cubicBezTo>
                    <a:pt x="19857" y="11749"/>
                    <a:pt x="22095" y="13691"/>
                    <a:pt x="22095" y="2728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71467690-E3FD-4DDD-AF23-4B92F77F613E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11897761" y="2878388"/>
              <a:ext cx="59866" cy="185642"/>
            </a:xfrm>
            <a:custGeom>
              <a:avLst/>
              <a:gdLst>
                <a:gd name="connsiteX0" fmla="*/ 40564 w 59866"/>
                <a:gd name="connsiteY0" fmla="*/ 63085 h 185642"/>
                <a:gd name="connsiteX1" fmla="*/ 1399 w 59866"/>
                <a:gd name="connsiteY1" fmla="*/ 66137 h 185642"/>
                <a:gd name="connsiteX2" fmla="*/ 1399 w 59866"/>
                <a:gd name="connsiteY2" fmla="*/ 74740 h 185642"/>
                <a:gd name="connsiteX3" fmla="*/ 22101 w 59866"/>
                <a:gd name="connsiteY3" fmla="*/ 90002 h 185642"/>
                <a:gd name="connsiteX4" fmla="*/ 22101 w 59866"/>
                <a:gd name="connsiteY4" fmla="*/ 164647 h 185642"/>
                <a:gd name="connsiteX5" fmla="*/ 280 w 59866"/>
                <a:gd name="connsiteY5" fmla="*/ 177135 h 185642"/>
                <a:gd name="connsiteX6" fmla="*/ 280 w 59866"/>
                <a:gd name="connsiteY6" fmla="*/ 185737 h 185642"/>
                <a:gd name="connsiteX7" fmla="*/ 31053 w 59866"/>
                <a:gd name="connsiteY7" fmla="*/ 184904 h 185642"/>
                <a:gd name="connsiteX8" fmla="*/ 60147 w 59866"/>
                <a:gd name="connsiteY8" fmla="*/ 185737 h 185642"/>
                <a:gd name="connsiteX9" fmla="*/ 60147 w 59866"/>
                <a:gd name="connsiteY9" fmla="*/ 177135 h 185642"/>
                <a:gd name="connsiteX10" fmla="*/ 40564 w 59866"/>
                <a:gd name="connsiteY10" fmla="*/ 164925 h 185642"/>
                <a:gd name="connsiteX11" fmla="*/ 40564 w 59866"/>
                <a:gd name="connsiteY11" fmla="*/ 63085 h 185642"/>
                <a:gd name="connsiteX12" fmla="*/ 41683 w 59866"/>
                <a:gd name="connsiteY12" fmla="*/ 14801 h 185642"/>
                <a:gd name="connsiteX13" fmla="*/ 26857 w 59866"/>
                <a:gd name="connsiteY13" fmla="*/ 94 h 185642"/>
                <a:gd name="connsiteX14" fmla="*/ 12030 w 59866"/>
                <a:gd name="connsiteY14" fmla="*/ 14801 h 185642"/>
                <a:gd name="connsiteX15" fmla="*/ 26857 w 59866"/>
                <a:gd name="connsiteY15" fmla="*/ 29508 h 185642"/>
                <a:gd name="connsiteX16" fmla="*/ 41683 w 59866"/>
                <a:gd name="connsiteY16" fmla="*/ 14801 h 1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66" h="185642">
                  <a:moveTo>
                    <a:pt x="40564" y="63085"/>
                  </a:moveTo>
                  <a:lnTo>
                    <a:pt x="1399" y="66137"/>
                  </a:lnTo>
                  <a:lnTo>
                    <a:pt x="1399" y="74740"/>
                  </a:lnTo>
                  <a:cubicBezTo>
                    <a:pt x="19583" y="74740"/>
                    <a:pt x="22101" y="76405"/>
                    <a:pt x="22101" y="90002"/>
                  </a:cubicBezTo>
                  <a:lnTo>
                    <a:pt x="22101" y="164647"/>
                  </a:lnTo>
                  <a:cubicBezTo>
                    <a:pt x="22101" y="177135"/>
                    <a:pt x="19024" y="177135"/>
                    <a:pt x="280" y="177135"/>
                  </a:cubicBezTo>
                  <a:lnTo>
                    <a:pt x="280" y="185737"/>
                  </a:lnTo>
                  <a:cubicBezTo>
                    <a:pt x="9232" y="185459"/>
                    <a:pt x="24339" y="184904"/>
                    <a:pt x="31053" y="184904"/>
                  </a:cubicBezTo>
                  <a:cubicBezTo>
                    <a:pt x="40844" y="184904"/>
                    <a:pt x="50635" y="185459"/>
                    <a:pt x="60147" y="185737"/>
                  </a:cubicBezTo>
                  <a:lnTo>
                    <a:pt x="60147" y="177135"/>
                  </a:lnTo>
                  <a:cubicBezTo>
                    <a:pt x="41683" y="177135"/>
                    <a:pt x="40564" y="175747"/>
                    <a:pt x="40564" y="164925"/>
                  </a:cubicBezTo>
                  <a:lnTo>
                    <a:pt x="40564" y="63085"/>
                  </a:lnTo>
                  <a:close/>
                  <a:moveTo>
                    <a:pt x="41683" y="14801"/>
                  </a:moveTo>
                  <a:cubicBezTo>
                    <a:pt x="41683" y="5921"/>
                    <a:pt x="34690" y="94"/>
                    <a:pt x="26857" y="94"/>
                  </a:cubicBezTo>
                  <a:cubicBezTo>
                    <a:pt x="18184" y="94"/>
                    <a:pt x="12030" y="7586"/>
                    <a:pt x="12030" y="14801"/>
                  </a:cubicBezTo>
                  <a:cubicBezTo>
                    <a:pt x="12030" y="22293"/>
                    <a:pt x="18184" y="29508"/>
                    <a:pt x="26857" y="29508"/>
                  </a:cubicBezTo>
                  <a:cubicBezTo>
                    <a:pt x="34690" y="29508"/>
                    <a:pt x="41683" y="23681"/>
                    <a:pt x="41683" y="14801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69" name="Forma libre: forma 68">
              <a:extLst>
                <a:ext uri="{FF2B5EF4-FFF2-40B4-BE49-F238E27FC236}">
                  <a16:creationId xmlns:a16="http://schemas.microsoft.com/office/drawing/2014/main" id="{B0D6DA5F-F186-4063-BD06-0A86D64C7DAA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11973791" y="2868398"/>
              <a:ext cx="139874" cy="195632"/>
            </a:xfrm>
            <a:custGeom>
              <a:avLst/>
              <a:gdLst>
                <a:gd name="connsiteX0" fmla="*/ 85047 w 139874"/>
                <a:gd name="connsiteY0" fmla="*/ 84729 h 195632"/>
                <a:gd name="connsiteX1" fmla="*/ 99874 w 139874"/>
                <a:gd name="connsiteY1" fmla="*/ 99714 h 195632"/>
                <a:gd name="connsiteX2" fmla="*/ 99874 w 139874"/>
                <a:gd name="connsiteY2" fmla="*/ 174637 h 195632"/>
                <a:gd name="connsiteX3" fmla="*/ 78053 w 139874"/>
                <a:gd name="connsiteY3" fmla="*/ 187124 h 195632"/>
                <a:gd name="connsiteX4" fmla="*/ 78053 w 139874"/>
                <a:gd name="connsiteY4" fmla="*/ 195727 h 195632"/>
                <a:gd name="connsiteX5" fmla="*/ 109106 w 139874"/>
                <a:gd name="connsiteY5" fmla="*/ 194894 h 195632"/>
                <a:gd name="connsiteX6" fmla="*/ 140158 w 139874"/>
                <a:gd name="connsiteY6" fmla="*/ 195727 h 195632"/>
                <a:gd name="connsiteX7" fmla="*/ 140158 w 139874"/>
                <a:gd name="connsiteY7" fmla="*/ 187124 h 195632"/>
                <a:gd name="connsiteX8" fmla="*/ 118337 w 139874"/>
                <a:gd name="connsiteY8" fmla="*/ 174637 h 195632"/>
                <a:gd name="connsiteX9" fmla="*/ 118337 w 139874"/>
                <a:gd name="connsiteY9" fmla="*/ 72797 h 195632"/>
                <a:gd name="connsiteX10" fmla="*/ 83089 w 139874"/>
                <a:gd name="connsiteY10" fmla="*/ 75295 h 195632"/>
                <a:gd name="connsiteX11" fmla="*/ 78053 w 139874"/>
                <a:gd name="connsiteY11" fmla="*/ 75850 h 195632"/>
                <a:gd name="connsiteX12" fmla="*/ 73018 w 139874"/>
                <a:gd name="connsiteY12" fmla="*/ 76127 h 195632"/>
                <a:gd name="connsiteX13" fmla="*/ 40008 w 139874"/>
                <a:gd name="connsiteY13" fmla="*/ 76127 h 195632"/>
                <a:gd name="connsiteX14" fmla="*/ 40008 w 139874"/>
                <a:gd name="connsiteY14" fmla="*/ 44770 h 195632"/>
                <a:gd name="connsiteX15" fmla="*/ 81410 w 139874"/>
                <a:gd name="connsiteY15" fmla="*/ 6199 h 195632"/>
                <a:gd name="connsiteX16" fmla="*/ 105469 w 139874"/>
                <a:gd name="connsiteY16" fmla="*/ 15356 h 195632"/>
                <a:gd name="connsiteX17" fmla="*/ 92321 w 139874"/>
                <a:gd name="connsiteY17" fmla="*/ 28121 h 195632"/>
                <a:gd name="connsiteX18" fmla="*/ 104909 w 139874"/>
                <a:gd name="connsiteY18" fmla="*/ 40886 h 195632"/>
                <a:gd name="connsiteX19" fmla="*/ 117778 w 139874"/>
                <a:gd name="connsiteY19" fmla="*/ 28121 h 195632"/>
                <a:gd name="connsiteX20" fmla="*/ 81690 w 139874"/>
                <a:gd name="connsiteY20" fmla="*/ 94 h 195632"/>
                <a:gd name="connsiteX21" fmla="*/ 22383 w 139874"/>
                <a:gd name="connsiteY21" fmla="*/ 44493 h 195632"/>
                <a:gd name="connsiteX22" fmla="*/ 22383 w 139874"/>
                <a:gd name="connsiteY22" fmla="*/ 76127 h 195632"/>
                <a:gd name="connsiteX23" fmla="*/ 283 w 139874"/>
                <a:gd name="connsiteY23" fmla="*/ 76127 h 195632"/>
                <a:gd name="connsiteX24" fmla="*/ 283 w 139874"/>
                <a:gd name="connsiteY24" fmla="*/ 84729 h 195632"/>
                <a:gd name="connsiteX25" fmla="*/ 22383 w 139874"/>
                <a:gd name="connsiteY25" fmla="*/ 84729 h 195632"/>
                <a:gd name="connsiteX26" fmla="*/ 22383 w 139874"/>
                <a:gd name="connsiteY26" fmla="*/ 174637 h 195632"/>
                <a:gd name="connsiteX27" fmla="*/ 563 w 139874"/>
                <a:gd name="connsiteY27" fmla="*/ 187124 h 195632"/>
                <a:gd name="connsiteX28" fmla="*/ 563 w 139874"/>
                <a:gd name="connsiteY28" fmla="*/ 195727 h 195632"/>
                <a:gd name="connsiteX29" fmla="*/ 31615 w 139874"/>
                <a:gd name="connsiteY29" fmla="*/ 194894 h 195632"/>
                <a:gd name="connsiteX30" fmla="*/ 62667 w 139874"/>
                <a:gd name="connsiteY30" fmla="*/ 195727 h 195632"/>
                <a:gd name="connsiteX31" fmla="*/ 62667 w 139874"/>
                <a:gd name="connsiteY31" fmla="*/ 187124 h 195632"/>
                <a:gd name="connsiteX32" fmla="*/ 40847 w 139874"/>
                <a:gd name="connsiteY32" fmla="*/ 174637 h 195632"/>
                <a:gd name="connsiteX33" fmla="*/ 40847 w 139874"/>
                <a:gd name="connsiteY33" fmla="*/ 84729 h 195632"/>
                <a:gd name="connsiteX34" fmla="*/ 85047 w 139874"/>
                <a:gd name="connsiteY34" fmla="*/ 84729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9874" h="195632">
                  <a:moveTo>
                    <a:pt x="85047" y="84729"/>
                  </a:moveTo>
                  <a:cubicBezTo>
                    <a:pt x="97916" y="84729"/>
                    <a:pt x="99874" y="88337"/>
                    <a:pt x="99874" y="99714"/>
                  </a:cubicBezTo>
                  <a:lnTo>
                    <a:pt x="99874" y="174637"/>
                  </a:lnTo>
                  <a:cubicBezTo>
                    <a:pt x="99874" y="187124"/>
                    <a:pt x="96797" y="187124"/>
                    <a:pt x="78053" y="187124"/>
                  </a:cubicBezTo>
                  <a:lnTo>
                    <a:pt x="78053" y="195727"/>
                  </a:lnTo>
                  <a:cubicBezTo>
                    <a:pt x="87285" y="195449"/>
                    <a:pt x="102112" y="194894"/>
                    <a:pt x="109106" y="194894"/>
                  </a:cubicBezTo>
                  <a:cubicBezTo>
                    <a:pt x="116099" y="194894"/>
                    <a:pt x="129807" y="195449"/>
                    <a:pt x="140158" y="195727"/>
                  </a:cubicBezTo>
                  <a:lnTo>
                    <a:pt x="140158" y="187124"/>
                  </a:lnTo>
                  <a:cubicBezTo>
                    <a:pt x="121415" y="187124"/>
                    <a:pt x="118337" y="187124"/>
                    <a:pt x="118337" y="174637"/>
                  </a:cubicBezTo>
                  <a:lnTo>
                    <a:pt x="118337" y="72797"/>
                  </a:lnTo>
                  <a:lnTo>
                    <a:pt x="83089" y="75295"/>
                  </a:lnTo>
                  <a:cubicBezTo>
                    <a:pt x="78613" y="75572"/>
                    <a:pt x="78333" y="75850"/>
                    <a:pt x="78053" y="75850"/>
                  </a:cubicBezTo>
                  <a:cubicBezTo>
                    <a:pt x="77494" y="76127"/>
                    <a:pt x="76934" y="76127"/>
                    <a:pt x="73018" y="76127"/>
                  </a:cubicBezTo>
                  <a:lnTo>
                    <a:pt x="40008" y="76127"/>
                  </a:lnTo>
                  <a:lnTo>
                    <a:pt x="40008" y="44770"/>
                  </a:lnTo>
                  <a:cubicBezTo>
                    <a:pt x="40008" y="17299"/>
                    <a:pt x="64066" y="6199"/>
                    <a:pt x="81410" y="6199"/>
                  </a:cubicBezTo>
                  <a:cubicBezTo>
                    <a:pt x="89803" y="6199"/>
                    <a:pt x="99874" y="8974"/>
                    <a:pt x="105469" y="15356"/>
                  </a:cubicBezTo>
                  <a:cubicBezTo>
                    <a:pt x="93999" y="15911"/>
                    <a:pt x="92321" y="23681"/>
                    <a:pt x="92321" y="28121"/>
                  </a:cubicBezTo>
                  <a:cubicBezTo>
                    <a:pt x="92321" y="37278"/>
                    <a:pt x="99594" y="40886"/>
                    <a:pt x="104909" y="40886"/>
                  </a:cubicBezTo>
                  <a:cubicBezTo>
                    <a:pt x="111344" y="40886"/>
                    <a:pt x="117778" y="36446"/>
                    <a:pt x="117778" y="28121"/>
                  </a:cubicBezTo>
                  <a:cubicBezTo>
                    <a:pt x="117778" y="11749"/>
                    <a:pt x="102392" y="94"/>
                    <a:pt x="81690" y="94"/>
                  </a:cubicBezTo>
                  <a:cubicBezTo>
                    <a:pt x="55674" y="94"/>
                    <a:pt x="22383" y="14246"/>
                    <a:pt x="22383" y="44493"/>
                  </a:cubicBezTo>
                  <a:lnTo>
                    <a:pt x="22383" y="76127"/>
                  </a:lnTo>
                  <a:lnTo>
                    <a:pt x="283" y="76127"/>
                  </a:lnTo>
                  <a:lnTo>
                    <a:pt x="283" y="84729"/>
                  </a:lnTo>
                  <a:lnTo>
                    <a:pt x="22383" y="84729"/>
                  </a:lnTo>
                  <a:lnTo>
                    <a:pt x="22383" y="174637"/>
                  </a:lnTo>
                  <a:cubicBezTo>
                    <a:pt x="22383" y="187124"/>
                    <a:pt x="19306" y="187124"/>
                    <a:pt x="563" y="187124"/>
                  </a:cubicBezTo>
                  <a:lnTo>
                    <a:pt x="563" y="195727"/>
                  </a:lnTo>
                  <a:cubicBezTo>
                    <a:pt x="9795" y="195449"/>
                    <a:pt x="24621" y="194894"/>
                    <a:pt x="31615" y="194894"/>
                  </a:cubicBezTo>
                  <a:cubicBezTo>
                    <a:pt x="38609" y="194894"/>
                    <a:pt x="52317" y="195449"/>
                    <a:pt x="62667" y="195727"/>
                  </a:cubicBezTo>
                  <a:lnTo>
                    <a:pt x="62667" y="187124"/>
                  </a:lnTo>
                  <a:cubicBezTo>
                    <a:pt x="43924" y="187124"/>
                    <a:pt x="40847" y="187124"/>
                    <a:pt x="40847" y="174637"/>
                  </a:cubicBezTo>
                  <a:lnTo>
                    <a:pt x="40847" y="84729"/>
                  </a:lnTo>
                  <a:lnTo>
                    <a:pt x="85047" y="8472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0" name="Forma libre: forma 69">
              <a:extLst>
                <a:ext uri="{FF2B5EF4-FFF2-40B4-BE49-F238E27FC236}">
                  <a16:creationId xmlns:a16="http://schemas.microsoft.com/office/drawing/2014/main" id="{AD844A6A-3285-4A42-A27B-58262BD0EFD4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2131166" y="2939714"/>
              <a:ext cx="106584" cy="127369"/>
            </a:xfrm>
            <a:custGeom>
              <a:avLst/>
              <a:gdLst>
                <a:gd name="connsiteX0" fmla="*/ 23508 w 106584"/>
                <a:gd name="connsiteY0" fmla="*/ 63917 h 127369"/>
                <a:gd name="connsiteX1" fmla="*/ 61274 w 106584"/>
                <a:gd name="connsiteY1" fmla="*/ 7031 h 127369"/>
                <a:gd name="connsiteX2" fmla="*/ 91207 w 106584"/>
                <a:gd name="connsiteY2" fmla="*/ 17299 h 127369"/>
                <a:gd name="connsiteX3" fmla="*/ 78059 w 106584"/>
                <a:gd name="connsiteY3" fmla="*/ 30063 h 127369"/>
                <a:gd name="connsiteX4" fmla="*/ 90927 w 106584"/>
                <a:gd name="connsiteY4" fmla="*/ 42828 h 127369"/>
                <a:gd name="connsiteX5" fmla="*/ 103796 w 106584"/>
                <a:gd name="connsiteY5" fmla="*/ 29786 h 127369"/>
                <a:gd name="connsiteX6" fmla="*/ 60994 w 106584"/>
                <a:gd name="connsiteY6" fmla="*/ 94 h 127369"/>
                <a:gd name="connsiteX7" fmla="*/ 289 w 106584"/>
                <a:gd name="connsiteY7" fmla="*/ 64472 h 127369"/>
                <a:gd name="connsiteX8" fmla="*/ 60435 w 106584"/>
                <a:gd name="connsiteY8" fmla="*/ 127463 h 127369"/>
                <a:gd name="connsiteX9" fmla="*/ 106873 w 106584"/>
                <a:gd name="connsiteY9" fmla="*/ 91389 h 127369"/>
                <a:gd name="connsiteX10" fmla="*/ 103236 w 106584"/>
                <a:gd name="connsiteY10" fmla="*/ 88614 h 127369"/>
                <a:gd name="connsiteX11" fmla="*/ 99600 w 106584"/>
                <a:gd name="connsiteY11" fmla="*/ 91389 h 127369"/>
                <a:gd name="connsiteX12" fmla="*/ 62953 w 106584"/>
                <a:gd name="connsiteY12" fmla="*/ 120526 h 127369"/>
                <a:gd name="connsiteX13" fmla="*/ 23508 w 106584"/>
                <a:gd name="connsiteY13" fmla="*/ 63917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508" y="63917"/>
                  </a:moveTo>
                  <a:cubicBezTo>
                    <a:pt x="23508" y="18686"/>
                    <a:pt x="46447" y="7031"/>
                    <a:pt x="61274" y="7031"/>
                  </a:cubicBezTo>
                  <a:cubicBezTo>
                    <a:pt x="63792" y="7031"/>
                    <a:pt x="81416" y="7309"/>
                    <a:pt x="91207" y="17299"/>
                  </a:cubicBezTo>
                  <a:cubicBezTo>
                    <a:pt x="79738" y="18131"/>
                    <a:pt x="78059" y="26456"/>
                    <a:pt x="78059" y="30063"/>
                  </a:cubicBezTo>
                  <a:cubicBezTo>
                    <a:pt x="78059" y="37278"/>
                    <a:pt x="83094" y="42828"/>
                    <a:pt x="90927" y="42828"/>
                  </a:cubicBezTo>
                  <a:cubicBezTo>
                    <a:pt x="98201" y="42828"/>
                    <a:pt x="103796" y="38111"/>
                    <a:pt x="103796" y="29786"/>
                  </a:cubicBezTo>
                  <a:cubicBezTo>
                    <a:pt x="103796" y="10916"/>
                    <a:pt x="82535" y="94"/>
                    <a:pt x="60994" y="94"/>
                  </a:cubicBezTo>
                  <a:cubicBezTo>
                    <a:pt x="26026" y="94"/>
                    <a:pt x="289" y="30063"/>
                    <a:pt x="289" y="64472"/>
                  </a:cubicBezTo>
                  <a:cubicBezTo>
                    <a:pt x="289" y="99992"/>
                    <a:pt x="27984" y="127463"/>
                    <a:pt x="60435" y="127463"/>
                  </a:cubicBezTo>
                  <a:cubicBezTo>
                    <a:pt x="97921" y="127463"/>
                    <a:pt x="106873" y="94164"/>
                    <a:pt x="106873" y="91389"/>
                  </a:cubicBezTo>
                  <a:cubicBezTo>
                    <a:pt x="106873" y="88614"/>
                    <a:pt x="104076" y="88614"/>
                    <a:pt x="103236" y="88614"/>
                  </a:cubicBezTo>
                  <a:cubicBezTo>
                    <a:pt x="100719" y="88614"/>
                    <a:pt x="100159" y="89724"/>
                    <a:pt x="99600" y="91389"/>
                  </a:cubicBezTo>
                  <a:cubicBezTo>
                    <a:pt x="91487" y="117196"/>
                    <a:pt x="73303" y="120526"/>
                    <a:pt x="62953" y="120526"/>
                  </a:cubicBezTo>
                  <a:cubicBezTo>
                    <a:pt x="48126" y="120526"/>
                    <a:pt x="23508" y="108594"/>
                    <a:pt x="23508" y="63917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1" name="Forma libre: forma 70">
              <a:extLst>
                <a:ext uri="{FF2B5EF4-FFF2-40B4-BE49-F238E27FC236}">
                  <a16:creationId xmlns:a16="http://schemas.microsoft.com/office/drawing/2014/main" id="{83318ECC-4E04-4016-93B6-FCA93D592D44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2257737" y="2939714"/>
              <a:ext cx="126166" cy="127369"/>
            </a:xfrm>
            <a:custGeom>
              <a:avLst/>
              <a:gdLst>
                <a:gd name="connsiteX0" fmla="*/ 81700 w 126166"/>
                <a:gd name="connsiteY0" fmla="*/ 103321 h 127369"/>
                <a:gd name="connsiteX1" fmla="*/ 103521 w 126166"/>
                <a:gd name="connsiteY1" fmla="*/ 126076 h 127369"/>
                <a:gd name="connsiteX2" fmla="*/ 126460 w 126166"/>
                <a:gd name="connsiteY2" fmla="*/ 99714 h 127369"/>
                <a:gd name="connsiteX3" fmla="*/ 126460 w 126166"/>
                <a:gd name="connsiteY3" fmla="*/ 84174 h 127369"/>
                <a:gd name="connsiteX4" fmla="*/ 119466 w 126166"/>
                <a:gd name="connsiteY4" fmla="*/ 84174 h 127369"/>
                <a:gd name="connsiteX5" fmla="*/ 119466 w 126166"/>
                <a:gd name="connsiteY5" fmla="*/ 99714 h 127369"/>
                <a:gd name="connsiteX6" fmla="*/ 109395 w 126166"/>
                <a:gd name="connsiteY6" fmla="*/ 117474 h 127369"/>
                <a:gd name="connsiteX7" fmla="*/ 99045 w 126166"/>
                <a:gd name="connsiteY7" fmla="*/ 103599 h 127369"/>
                <a:gd name="connsiteX8" fmla="*/ 99045 w 126166"/>
                <a:gd name="connsiteY8" fmla="*/ 48100 h 127369"/>
                <a:gd name="connsiteX9" fmla="*/ 88974 w 126166"/>
                <a:gd name="connsiteY9" fmla="*/ 15356 h 127369"/>
                <a:gd name="connsiteX10" fmla="*/ 50648 w 126166"/>
                <a:gd name="connsiteY10" fmla="*/ 94 h 127369"/>
                <a:gd name="connsiteX11" fmla="*/ 8406 w 126166"/>
                <a:gd name="connsiteY11" fmla="*/ 31451 h 127369"/>
                <a:gd name="connsiteX12" fmla="*/ 21274 w 126166"/>
                <a:gd name="connsiteY12" fmla="*/ 44493 h 127369"/>
                <a:gd name="connsiteX13" fmla="*/ 34143 w 126166"/>
                <a:gd name="connsiteY13" fmla="*/ 31728 h 127369"/>
                <a:gd name="connsiteX14" fmla="*/ 19876 w 126166"/>
                <a:gd name="connsiteY14" fmla="*/ 18964 h 127369"/>
                <a:gd name="connsiteX15" fmla="*/ 50089 w 126166"/>
                <a:gd name="connsiteY15" fmla="*/ 6199 h 127369"/>
                <a:gd name="connsiteX16" fmla="*/ 79742 w 126166"/>
                <a:gd name="connsiteY16" fmla="*/ 41718 h 127369"/>
                <a:gd name="connsiteX17" fmla="*/ 79742 w 126166"/>
                <a:gd name="connsiteY17" fmla="*/ 51985 h 127369"/>
                <a:gd name="connsiteX18" fmla="*/ 28268 w 126166"/>
                <a:gd name="connsiteY18" fmla="*/ 61975 h 127369"/>
                <a:gd name="connsiteX19" fmla="*/ 293 w 126166"/>
                <a:gd name="connsiteY19" fmla="*/ 98049 h 127369"/>
                <a:gd name="connsiteX20" fmla="*/ 45053 w 126166"/>
                <a:gd name="connsiteY20" fmla="*/ 127463 h 127369"/>
                <a:gd name="connsiteX21" fmla="*/ 81700 w 126166"/>
                <a:gd name="connsiteY21" fmla="*/ 103321 h 127369"/>
                <a:gd name="connsiteX22" fmla="*/ 79742 w 126166"/>
                <a:gd name="connsiteY22" fmla="*/ 57813 h 127369"/>
                <a:gd name="connsiteX23" fmla="*/ 79742 w 126166"/>
                <a:gd name="connsiteY23" fmla="*/ 85562 h 127369"/>
                <a:gd name="connsiteX24" fmla="*/ 47011 w 126166"/>
                <a:gd name="connsiteY24" fmla="*/ 121358 h 127369"/>
                <a:gd name="connsiteX25" fmla="*/ 21834 w 126166"/>
                <a:gd name="connsiteY25" fmla="*/ 97772 h 127369"/>
                <a:gd name="connsiteX26" fmla="*/ 79742 w 126166"/>
                <a:gd name="connsiteY26" fmla="*/ 57813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700" y="103321"/>
                  </a:moveTo>
                  <a:cubicBezTo>
                    <a:pt x="82819" y="114421"/>
                    <a:pt x="90372" y="126076"/>
                    <a:pt x="103521" y="126076"/>
                  </a:cubicBezTo>
                  <a:cubicBezTo>
                    <a:pt x="109395" y="126076"/>
                    <a:pt x="126460" y="122191"/>
                    <a:pt x="126460" y="99714"/>
                  </a:cubicBezTo>
                  <a:lnTo>
                    <a:pt x="126460" y="84174"/>
                  </a:lnTo>
                  <a:lnTo>
                    <a:pt x="119466" y="84174"/>
                  </a:lnTo>
                  <a:lnTo>
                    <a:pt x="119466" y="99714"/>
                  </a:lnTo>
                  <a:cubicBezTo>
                    <a:pt x="119466" y="115809"/>
                    <a:pt x="112473" y="117474"/>
                    <a:pt x="109395" y="117474"/>
                  </a:cubicBezTo>
                  <a:cubicBezTo>
                    <a:pt x="100164" y="117474"/>
                    <a:pt x="99045" y="104986"/>
                    <a:pt x="99045" y="103599"/>
                  </a:cubicBezTo>
                  <a:lnTo>
                    <a:pt x="99045" y="48100"/>
                  </a:lnTo>
                  <a:cubicBezTo>
                    <a:pt x="99045" y="36446"/>
                    <a:pt x="99045" y="25623"/>
                    <a:pt x="88974" y="15356"/>
                  </a:cubicBezTo>
                  <a:cubicBezTo>
                    <a:pt x="78063" y="4534"/>
                    <a:pt x="64076" y="94"/>
                    <a:pt x="50648" y="94"/>
                  </a:cubicBezTo>
                  <a:cubicBezTo>
                    <a:pt x="27709" y="94"/>
                    <a:pt x="8406" y="13136"/>
                    <a:pt x="8406" y="31451"/>
                  </a:cubicBezTo>
                  <a:cubicBezTo>
                    <a:pt x="8406" y="39776"/>
                    <a:pt x="14001" y="44493"/>
                    <a:pt x="21274" y="44493"/>
                  </a:cubicBezTo>
                  <a:cubicBezTo>
                    <a:pt x="29107" y="44493"/>
                    <a:pt x="34143" y="38943"/>
                    <a:pt x="34143" y="31728"/>
                  </a:cubicBezTo>
                  <a:cubicBezTo>
                    <a:pt x="34143" y="28398"/>
                    <a:pt x="32744" y="19241"/>
                    <a:pt x="19876" y="18964"/>
                  </a:cubicBezTo>
                  <a:cubicBezTo>
                    <a:pt x="27429" y="9251"/>
                    <a:pt x="41137" y="6199"/>
                    <a:pt x="50089" y="6199"/>
                  </a:cubicBezTo>
                  <a:cubicBezTo>
                    <a:pt x="63796" y="6199"/>
                    <a:pt x="79742" y="17021"/>
                    <a:pt x="79742" y="41718"/>
                  </a:cubicBezTo>
                  <a:lnTo>
                    <a:pt x="79742" y="51985"/>
                  </a:lnTo>
                  <a:cubicBezTo>
                    <a:pt x="65475" y="52818"/>
                    <a:pt x="45892" y="53650"/>
                    <a:pt x="28268" y="61975"/>
                  </a:cubicBezTo>
                  <a:cubicBezTo>
                    <a:pt x="7287" y="71410"/>
                    <a:pt x="293" y="85839"/>
                    <a:pt x="293" y="98049"/>
                  </a:cubicBezTo>
                  <a:cubicBezTo>
                    <a:pt x="293" y="120526"/>
                    <a:pt x="27429" y="127463"/>
                    <a:pt x="45053" y="127463"/>
                  </a:cubicBezTo>
                  <a:cubicBezTo>
                    <a:pt x="63516" y="127463"/>
                    <a:pt x="76385" y="116364"/>
                    <a:pt x="81700" y="103321"/>
                  </a:cubicBezTo>
                  <a:close/>
                  <a:moveTo>
                    <a:pt x="79742" y="57813"/>
                  </a:moveTo>
                  <a:lnTo>
                    <a:pt x="79742" y="85562"/>
                  </a:lnTo>
                  <a:cubicBezTo>
                    <a:pt x="79742" y="111924"/>
                    <a:pt x="59600" y="121358"/>
                    <a:pt x="47011" y="121358"/>
                  </a:cubicBezTo>
                  <a:cubicBezTo>
                    <a:pt x="33304" y="121358"/>
                    <a:pt x="21834" y="111646"/>
                    <a:pt x="21834" y="97772"/>
                  </a:cubicBezTo>
                  <a:cubicBezTo>
                    <a:pt x="21834" y="82509"/>
                    <a:pt x="33583" y="59478"/>
                    <a:pt x="79742" y="57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2" name="Forma libre: forma 71">
              <a:extLst>
                <a:ext uri="{FF2B5EF4-FFF2-40B4-BE49-F238E27FC236}">
                  <a16:creationId xmlns:a16="http://schemas.microsoft.com/office/drawing/2014/main" id="{FEABCE18-30DE-4696-80BD-17FF61691EE3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2395374" y="2939714"/>
              <a:ext cx="106584" cy="127369"/>
            </a:xfrm>
            <a:custGeom>
              <a:avLst/>
              <a:gdLst>
                <a:gd name="connsiteX0" fmla="*/ 23517 w 106584"/>
                <a:gd name="connsiteY0" fmla="*/ 63917 h 127369"/>
                <a:gd name="connsiteX1" fmla="*/ 61283 w 106584"/>
                <a:gd name="connsiteY1" fmla="*/ 7031 h 127369"/>
                <a:gd name="connsiteX2" fmla="*/ 91217 w 106584"/>
                <a:gd name="connsiteY2" fmla="*/ 17299 h 127369"/>
                <a:gd name="connsiteX3" fmla="*/ 78068 w 106584"/>
                <a:gd name="connsiteY3" fmla="*/ 30063 h 127369"/>
                <a:gd name="connsiteX4" fmla="*/ 90937 w 106584"/>
                <a:gd name="connsiteY4" fmla="*/ 42828 h 127369"/>
                <a:gd name="connsiteX5" fmla="*/ 103805 w 106584"/>
                <a:gd name="connsiteY5" fmla="*/ 29786 h 127369"/>
                <a:gd name="connsiteX6" fmla="*/ 61004 w 106584"/>
                <a:gd name="connsiteY6" fmla="*/ 94 h 127369"/>
                <a:gd name="connsiteX7" fmla="*/ 298 w 106584"/>
                <a:gd name="connsiteY7" fmla="*/ 64472 h 127369"/>
                <a:gd name="connsiteX8" fmla="*/ 60444 w 106584"/>
                <a:gd name="connsiteY8" fmla="*/ 127463 h 127369"/>
                <a:gd name="connsiteX9" fmla="*/ 106883 w 106584"/>
                <a:gd name="connsiteY9" fmla="*/ 91389 h 127369"/>
                <a:gd name="connsiteX10" fmla="*/ 103246 w 106584"/>
                <a:gd name="connsiteY10" fmla="*/ 88614 h 127369"/>
                <a:gd name="connsiteX11" fmla="*/ 99609 w 106584"/>
                <a:gd name="connsiteY11" fmla="*/ 91389 h 127369"/>
                <a:gd name="connsiteX12" fmla="*/ 62962 w 106584"/>
                <a:gd name="connsiteY12" fmla="*/ 120526 h 127369"/>
                <a:gd name="connsiteX13" fmla="*/ 23517 w 106584"/>
                <a:gd name="connsiteY13" fmla="*/ 63917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517" y="63917"/>
                  </a:moveTo>
                  <a:cubicBezTo>
                    <a:pt x="23517" y="18686"/>
                    <a:pt x="46457" y="7031"/>
                    <a:pt x="61283" y="7031"/>
                  </a:cubicBezTo>
                  <a:cubicBezTo>
                    <a:pt x="63801" y="7031"/>
                    <a:pt x="81425" y="7309"/>
                    <a:pt x="91217" y="17299"/>
                  </a:cubicBezTo>
                  <a:cubicBezTo>
                    <a:pt x="79747" y="18131"/>
                    <a:pt x="78068" y="26456"/>
                    <a:pt x="78068" y="30063"/>
                  </a:cubicBezTo>
                  <a:cubicBezTo>
                    <a:pt x="78068" y="37278"/>
                    <a:pt x="83104" y="42828"/>
                    <a:pt x="90937" y="42828"/>
                  </a:cubicBezTo>
                  <a:cubicBezTo>
                    <a:pt x="98210" y="42828"/>
                    <a:pt x="103805" y="38111"/>
                    <a:pt x="103805" y="29786"/>
                  </a:cubicBezTo>
                  <a:cubicBezTo>
                    <a:pt x="103805" y="10916"/>
                    <a:pt x="82544" y="94"/>
                    <a:pt x="61004" y="94"/>
                  </a:cubicBezTo>
                  <a:cubicBezTo>
                    <a:pt x="26035" y="94"/>
                    <a:pt x="298" y="30063"/>
                    <a:pt x="298" y="64472"/>
                  </a:cubicBezTo>
                  <a:cubicBezTo>
                    <a:pt x="298" y="99992"/>
                    <a:pt x="27993" y="127463"/>
                    <a:pt x="60444" y="127463"/>
                  </a:cubicBezTo>
                  <a:cubicBezTo>
                    <a:pt x="97931" y="127463"/>
                    <a:pt x="106883" y="94164"/>
                    <a:pt x="106883" y="91389"/>
                  </a:cubicBezTo>
                  <a:cubicBezTo>
                    <a:pt x="106883" y="88614"/>
                    <a:pt x="104085" y="88614"/>
                    <a:pt x="103246" y="88614"/>
                  </a:cubicBezTo>
                  <a:cubicBezTo>
                    <a:pt x="100728" y="88614"/>
                    <a:pt x="100169" y="89724"/>
                    <a:pt x="99609" y="91389"/>
                  </a:cubicBezTo>
                  <a:cubicBezTo>
                    <a:pt x="91496" y="117196"/>
                    <a:pt x="73313" y="120526"/>
                    <a:pt x="62962" y="120526"/>
                  </a:cubicBezTo>
                  <a:cubicBezTo>
                    <a:pt x="48135" y="120526"/>
                    <a:pt x="23517" y="108594"/>
                    <a:pt x="23517" y="63917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3" name="Forma libre: forma 72">
              <a:extLst>
                <a:ext uri="{FF2B5EF4-FFF2-40B4-BE49-F238E27FC236}">
                  <a16:creationId xmlns:a16="http://schemas.microsoft.com/office/drawing/2014/main" id="{582CAE20-EE44-4996-8BEF-0CC47E84D798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2519427" y="2878388"/>
              <a:ext cx="59866" cy="185642"/>
            </a:xfrm>
            <a:custGeom>
              <a:avLst/>
              <a:gdLst>
                <a:gd name="connsiteX0" fmla="*/ 40586 w 59866"/>
                <a:gd name="connsiteY0" fmla="*/ 63085 h 185642"/>
                <a:gd name="connsiteX1" fmla="*/ 1422 w 59866"/>
                <a:gd name="connsiteY1" fmla="*/ 66137 h 185642"/>
                <a:gd name="connsiteX2" fmla="*/ 1422 w 59866"/>
                <a:gd name="connsiteY2" fmla="*/ 74740 h 185642"/>
                <a:gd name="connsiteX3" fmla="*/ 22123 w 59866"/>
                <a:gd name="connsiteY3" fmla="*/ 90002 h 185642"/>
                <a:gd name="connsiteX4" fmla="*/ 22123 w 59866"/>
                <a:gd name="connsiteY4" fmla="*/ 164647 h 185642"/>
                <a:gd name="connsiteX5" fmla="*/ 303 w 59866"/>
                <a:gd name="connsiteY5" fmla="*/ 177135 h 185642"/>
                <a:gd name="connsiteX6" fmla="*/ 303 w 59866"/>
                <a:gd name="connsiteY6" fmla="*/ 185737 h 185642"/>
                <a:gd name="connsiteX7" fmla="*/ 31075 w 59866"/>
                <a:gd name="connsiteY7" fmla="*/ 184904 h 185642"/>
                <a:gd name="connsiteX8" fmla="*/ 60169 w 59866"/>
                <a:gd name="connsiteY8" fmla="*/ 185737 h 185642"/>
                <a:gd name="connsiteX9" fmla="*/ 60169 w 59866"/>
                <a:gd name="connsiteY9" fmla="*/ 177135 h 185642"/>
                <a:gd name="connsiteX10" fmla="*/ 40586 w 59866"/>
                <a:gd name="connsiteY10" fmla="*/ 164925 h 185642"/>
                <a:gd name="connsiteX11" fmla="*/ 40586 w 59866"/>
                <a:gd name="connsiteY11" fmla="*/ 63085 h 185642"/>
                <a:gd name="connsiteX12" fmla="*/ 41705 w 59866"/>
                <a:gd name="connsiteY12" fmla="*/ 14801 h 185642"/>
                <a:gd name="connsiteX13" fmla="*/ 26879 w 59866"/>
                <a:gd name="connsiteY13" fmla="*/ 94 h 185642"/>
                <a:gd name="connsiteX14" fmla="*/ 12052 w 59866"/>
                <a:gd name="connsiteY14" fmla="*/ 14801 h 185642"/>
                <a:gd name="connsiteX15" fmla="*/ 26879 w 59866"/>
                <a:gd name="connsiteY15" fmla="*/ 29508 h 185642"/>
                <a:gd name="connsiteX16" fmla="*/ 41705 w 59866"/>
                <a:gd name="connsiteY16" fmla="*/ 14801 h 1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66" h="185642">
                  <a:moveTo>
                    <a:pt x="40586" y="63085"/>
                  </a:moveTo>
                  <a:lnTo>
                    <a:pt x="1422" y="66137"/>
                  </a:lnTo>
                  <a:lnTo>
                    <a:pt x="1422" y="74740"/>
                  </a:lnTo>
                  <a:cubicBezTo>
                    <a:pt x="19605" y="74740"/>
                    <a:pt x="22123" y="76405"/>
                    <a:pt x="22123" y="90002"/>
                  </a:cubicBezTo>
                  <a:lnTo>
                    <a:pt x="22123" y="164647"/>
                  </a:lnTo>
                  <a:cubicBezTo>
                    <a:pt x="22123" y="177135"/>
                    <a:pt x="19046" y="177135"/>
                    <a:pt x="303" y="177135"/>
                  </a:cubicBezTo>
                  <a:lnTo>
                    <a:pt x="303" y="185737"/>
                  </a:lnTo>
                  <a:cubicBezTo>
                    <a:pt x="9255" y="185459"/>
                    <a:pt x="24361" y="184904"/>
                    <a:pt x="31075" y="184904"/>
                  </a:cubicBezTo>
                  <a:cubicBezTo>
                    <a:pt x="40866" y="184904"/>
                    <a:pt x="50657" y="185459"/>
                    <a:pt x="60169" y="185737"/>
                  </a:cubicBezTo>
                  <a:lnTo>
                    <a:pt x="60169" y="177135"/>
                  </a:lnTo>
                  <a:cubicBezTo>
                    <a:pt x="41705" y="177135"/>
                    <a:pt x="40586" y="175747"/>
                    <a:pt x="40586" y="164925"/>
                  </a:cubicBezTo>
                  <a:lnTo>
                    <a:pt x="40586" y="63085"/>
                  </a:lnTo>
                  <a:close/>
                  <a:moveTo>
                    <a:pt x="41705" y="14801"/>
                  </a:moveTo>
                  <a:cubicBezTo>
                    <a:pt x="41705" y="5921"/>
                    <a:pt x="34712" y="94"/>
                    <a:pt x="26879" y="94"/>
                  </a:cubicBezTo>
                  <a:cubicBezTo>
                    <a:pt x="18207" y="94"/>
                    <a:pt x="12052" y="7586"/>
                    <a:pt x="12052" y="14801"/>
                  </a:cubicBezTo>
                  <a:cubicBezTo>
                    <a:pt x="12052" y="22293"/>
                    <a:pt x="18207" y="29508"/>
                    <a:pt x="26879" y="29508"/>
                  </a:cubicBezTo>
                  <a:cubicBezTo>
                    <a:pt x="34712" y="29508"/>
                    <a:pt x="41705" y="23681"/>
                    <a:pt x="41705" y="14801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4" name="Forma libre: forma 73">
              <a:extLst>
                <a:ext uri="{FF2B5EF4-FFF2-40B4-BE49-F238E27FC236}">
                  <a16:creationId xmlns:a16="http://schemas.microsoft.com/office/drawing/2014/main" id="{81D3BB97-AE7E-4A8E-9096-5EC5A64E78C6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2645532" y="2870341"/>
              <a:ext cx="52033" cy="52168"/>
            </a:xfrm>
            <a:custGeom>
              <a:avLst/>
              <a:gdLst>
                <a:gd name="connsiteX0" fmla="*/ 47583 w 52033"/>
                <a:gd name="connsiteY0" fmla="*/ 18409 h 52168"/>
                <a:gd name="connsiteX1" fmla="*/ 52339 w 52033"/>
                <a:gd name="connsiteY1" fmla="*/ 10084 h 52168"/>
                <a:gd name="connsiteX2" fmla="*/ 42268 w 52033"/>
                <a:gd name="connsiteY2" fmla="*/ 94 h 52168"/>
                <a:gd name="connsiteX3" fmla="*/ 33875 w 52033"/>
                <a:gd name="connsiteY3" fmla="*/ 4811 h 52168"/>
                <a:gd name="connsiteX4" fmla="*/ 305 w 52033"/>
                <a:gd name="connsiteY4" fmla="*/ 47268 h 52168"/>
                <a:gd name="connsiteX5" fmla="*/ 5061 w 52033"/>
                <a:gd name="connsiteY5" fmla="*/ 52263 h 52168"/>
                <a:gd name="connsiteX6" fmla="*/ 47583 w 52033"/>
                <a:gd name="connsiteY6" fmla="*/ 18409 h 5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33" h="52168">
                  <a:moveTo>
                    <a:pt x="47583" y="18409"/>
                  </a:moveTo>
                  <a:cubicBezTo>
                    <a:pt x="50101" y="16466"/>
                    <a:pt x="52339" y="13414"/>
                    <a:pt x="52339" y="10084"/>
                  </a:cubicBezTo>
                  <a:cubicBezTo>
                    <a:pt x="52339" y="5089"/>
                    <a:pt x="47303" y="94"/>
                    <a:pt x="42268" y="94"/>
                  </a:cubicBezTo>
                  <a:cubicBezTo>
                    <a:pt x="38071" y="94"/>
                    <a:pt x="34994" y="3146"/>
                    <a:pt x="33875" y="4811"/>
                  </a:cubicBezTo>
                  <a:lnTo>
                    <a:pt x="305" y="47268"/>
                  </a:lnTo>
                  <a:lnTo>
                    <a:pt x="5061" y="52263"/>
                  </a:lnTo>
                  <a:lnTo>
                    <a:pt x="47583" y="1840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5" name="Forma libre: forma 74">
              <a:extLst>
                <a:ext uri="{FF2B5EF4-FFF2-40B4-BE49-F238E27FC236}">
                  <a16:creationId xmlns:a16="http://schemas.microsoft.com/office/drawing/2014/main" id="{C952E6A8-3C15-4619-9306-2C0BCEB523EE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2595737" y="2939714"/>
              <a:ext cx="123928" cy="127369"/>
            </a:xfrm>
            <a:custGeom>
              <a:avLst/>
              <a:gdLst>
                <a:gd name="connsiteX0" fmla="*/ 124234 w 123928"/>
                <a:gd name="connsiteY0" fmla="*/ 65027 h 127369"/>
                <a:gd name="connsiteX1" fmla="*/ 62410 w 123928"/>
                <a:gd name="connsiteY1" fmla="*/ 94 h 127369"/>
                <a:gd name="connsiteX2" fmla="*/ 305 w 123928"/>
                <a:gd name="connsiteY2" fmla="*/ 65027 h 127369"/>
                <a:gd name="connsiteX3" fmla="*/ 62130 w 123928"/>
                <a:gd name="connsiteY3" fmla="*/ 127463 h 127369"/>
                <a:gd name="connsiteX4" fmla="*/ 124234 w 123928"/>
                <a:gd name="connsiteY4" fmla="*/ 65027 h 127369"/>
                <a:gd name="connsiteX5" fmla="*/ 62410 w 123928"/>
                <a:gd name="connsiteY5" fmla="*/ 120526 h 127369"/>
                <a:gd name="connsiteX6" fmla="*/ 30518 w 123928"/>
                <a:gd name="connsiteY6" fmla="*/ 101934 h 127369"/>
                <a:gd name="connsiteX7" fmla="*/ 23525 w 123928"/>
                <a:gd name="connsiteY7" fmla="*/ 62807 h 127369"/>
                <a:gd name="connsiteX8" fmla="*/ 30239 w 123928"/>
                <a:gd name="connsiteY8" fmla="*/ 24791 h 127369"/>
                <a:gd name="connsiteX9" fmla="*/ 62130 w 123928"/>
                <a:gd name="connsiteY9" fmla="*/ 6199 h 127369"/>
                <a:gd name="connsiteX10" fmla="*/ 93742 w 123928"/>
                <a:gd name="connsiteY10" fmla="*/ 24236 h 127369"/>
                <a:gd name="connsiteX11" fmla="*/ 101015 w 123928"/>
                <a:gd name="connsiteY11" fmla="*/ 62807 h 127369"/>
                <a:gd name="connsiteX12" fmla="*/ 94861 w 123928"/>
                <a:gd name="connsiteY12" fmla="*/ 99992 h 127369"/>
                <a:gd name="connsiteX13" fmla="*/ 62410 w 123928"/>
                <a:gd name="connsiteY13" fmla="*/ 120526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234" y="65027"/>
                  </a:moveTo>
                  <a:cubicBezTo>
                    <a:pt x="124234" y="29508"/>
                    <a:pt x="96259" y="94"/>
                    <a:pt x="62410" y="94"/>
                  </a:cubicBezTo>
                  <a:cubicBezTo>
                    <a:pt x="27441" y="94"/>
                    <a:pt x="305" y="30341"/>
                    <a:pt x="305" y="65027"/>
                  </a:cubicBezTo>
                  <a:cubicBezTo>
                    <a:pt x="305" y="100824"/>
                    <a:pt x="29399" y="127463"/>
                    <a:pt x="62130" y="127463"/>
                  </a:cubicBezTo>
                  <a:cubicBezTo>
                    <a:pt x="95980" y="127463"/>
                    <a:pt x="124234" y="100269"/>
                    <a:pt x="124234" y="65027"/>
                  </a:cubicBezTo>
                  <a:close/>
                  <a:moveTo>
                    <a:pt x="62410" y="120526"/>
                  </a:moveTo>
                  <a:cubicBezTo>
                    <a:pt x="50380" y="120526"/>
                    <a:pt x="38071" y="114699"/>
                    <a:pt x="30518" y="101934"/>
                  </a:cubicBezTo>
                  <a:cubicBezTo>
                    <a:pt x="23525" y="89724"/>
                    <a:pt x="23525" y="72797"/>
                    <a:pt x="23525" y="62807"/>
                  </a:cubicBezTo>
                  <a:cubicBezTo>
                    <a:pt x="23525" y="51985"/>
                    <a:pt x="23525" y="37001"/>
                    <a:pt x="30239" y="24791"/>
                  </a:cubicBezTo>
                  <a:cubicBezTo>
                    <a:pt x="37792" y="12026"/>
                    <a:pt x="50940" y="6199"/>
                    <a:pt x="62130" y="6199"/>
                  </a:cubicBezTo>
                  <a:cubicBezTo>
                    <a:pt x="74439" y="6199"/>
                    <a:pt x="86468" y="12304"/>
                    <a:pt x="93742" y="24236"/>
                  </a:cubicBezTo>
                  <a:cubicBezTo>
                    <a:pt x="101015" y="36168"/>
                    <a:pt x="101015" y="52263"/>
                    <a:pt x="101015" y="62807"/>
                  </a:cubicBezTo>
                  <a:cubicBezTo>
                    <a:pt x="101015" y="72797"/>
                    <a:pt x="101015" y="87782"/>
                    <a:pt x="94861" y="99992"/>
                  </a:cubicBezTo>
                  <a:cubicBezTo>
                    <a:pt x="88706" y="112479"/>
                    <a:pt x="76397" y="120526"/>
                    <a:pt x="62410" y="12052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82D5A9C4-5E86-429E-BD56-56A3C96B889F}"/>
                </a:ext>
              </a:extLst>
            </p:cNvPr>
            <p:cNvSpPr/>
            <p:nvPr>
              <p:custDataLst>
                <p:tags r:id="rId68"/>
              </p:custDataLst>
            </p:nvPr>
          </p:nvSpPr>
          <p:spPr>
            <a:xfrm>
              <a:off x="12736731" y="2941379"/>
              <a:ext cx="140713" cy="122651"/>
            </a:xfrm>
            <a:custGeom>
              <a:avLst/>
              <a:gdLst>
                <a:gd name="connsiteX0" fmla="*/ 22131 w 140713"/>
                <a:gd name="connsiteY0" fmla="*/ 27288 h 122651"/>
                <a:gd name="connsiteX1" fmla="*/ 22131 w 140713"/>
                <a:gd name="connsiteY1" fmla="*/ 101656 h 122651"/>
                <a:gd name="connsiteX2" fmla="*/ 310 w 140713"/>
                <a:gd name="connsiteY2" fmla="*/ 114144 h 122651"/>
                <a:gd name="connsiteX3" fmla="*/ 310 w 140713"/>
                <a:gd name="connsiteY3" fmla="*/ 122746 h 122651"/>
                <a:gd name="connsiteX4" fmla="*/ 31922 w 140713"/>
                <a:gd name="connsiteY4" fmla="*/ 121913 h 122651"/>
                <a:gd name="connsiteX5" fmla="*/ 63254 w 140713"/>
                <a:gd name="connsiteY5" fmla="*/ 122746 h 122651"/>
                <a:gd name="connsiteX6" fmla="*/ 63254 w 140713"/>
                <a:gd name="connsiteY6" fmla="*/ 114144 h 122651"/>
                <a:gd name="connsiteX7" fmla="*/ 41433 w 140713"/>
                <a:gd name="connsiteY7" fmla="*/ 101656 h 122651"/>
                <a:gd name="connsiteX8" fmla="*/ 41433 w 140713"/>
                <a:gd name="connsiteY8" fmla="*/ 50598 h 122651"/>
                <a:gd name="connsiteX9" fmla="*/ 79200 w 140713"/>
                <a:gd name="connsiteY9" fmla="*/ 6199 h 122651"/>
                <a:gd name="connsiteX10" fmla="*/ 99901 w 140713"/>
                <a:gd name="connsiteY10" fmla="*/ 37001 h 122651"/>
                <a:gd name="connsiteX11" fmla="*/ 99901 w 140713"/>
                <a:gd name="connsiteY11" fmla="*/ 101656 h 122651"/>
                <a:gd name="connsiteX12" fmla="*/ 78081 w 140713"/>
                <a:gd name="connsiteY12" fmla="*/ 114144 h 122651"/>
                <a:gd name="connsiteX13" fmla="*/ 78081 w 140713"/>
                <a:gd name="connsiteY13" fmla="*/ 122746 h 122651"/>
                <a:gd name="connsiteX14" fmla="*/ 109692 w 140713"/>
                <a:gd name="connsiteY14" fmla="*/ 121913 h 122651"/>
                <a:gd name="connsiteX15" fmla="*/ 141024 w 140713"/>
                <a:gd name="connsiteY15" fmla="*/ 122746 h 122651"/>
                <a:gd name="connsiteX16" fmla="*/ 141024 w 140713"/>
                <a:gd name="connsiteY16" fmla="*/ 114144 h 122651"/>
                <a:gd name="connsiteX17" fmla="*/ 119204 w 140713"/>
                <a:gd name="connsiteY17" fmla="*/ 105819 h 122651"/>
                <a:gd name="connsiteX18" fmla="*/ 119204 w 140713"/>
                <a:gd name="connsiteY18" fmla="*/ 52818 h 122651"/>
                <a:gd name="connsiteX19" fmla="*/ 110532 w 140713"/>
                <a:gd name="connsiteY19" fmla="*/ 10361 h 122651"/>
                <a:gd name="connsiteX20" fmla="*/ 81158 w 140713"/>
                <a:gd name="connsiteY20" fmla="*/ 94 h 122651"/>
                <a:gd name="connsiteX21" fmla="*/ 39755 w 140713"/>
                <a:gd name="connsiteY21" fmla="*/ 29231 h 122651"/>
                <a:gd name="connsiteX22" fmla="*/ 39755 w 140713"/>
                <a:gd name="connsiteY22" fmla="*/ 94 h 122651"/>
                <a:gd name="connsiteX23" fmla="*/ 310 w 140713"/>
                <a:gd name="connsiteY23" fmla="*/ 3146 h 122651"/>
                <a:gd name="connsiteX24" fmla="*/ 310 w 140713"/>
                <a:gd name="connsiteY24" fmla="*/ 11749 h 122651"/>
                <a:gd name="connsiteX25" fmla="*/ 22131 w 140713"/>
                <a:gd name="connsiteY25" fmla="*/ 27288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713" h="122651">
                  <a:moveTo>
                    <a:pt x="22131" y="27288"/>
                  </a:moveTo>
                  <a:lnTo>
                    <a:pt x="22131" y="101656"/>
                  </a:lnTo>
                  <a:cubicBezTo>
                    <a:pt x="22131" y="114144"/>
                    <a:pt x="19054" y="114144"/>
                    <a:pt x="310" y="114144"/>
                  </a:cubicBezTo>
                  <a:lnTo>
                    <a:pt x="310" y="122746"/>
                  </a:lnTo>
                  <a:cubicBezTo>
                    <a:pt x="10102" y="122468"/>
                    <a:pt x="24369" y="121913"/>
                    <a:pt x="31922" y="121913"/>
                  </a:cubicBezTo>
                  <a:cubicBezTo>
                    <a:pt x="39195" y="121913"/>
                    <a:pt x="53742" y="122468"/>
                    <a:pt x="63254" y="122746"/>
                  </a:cubicBezTo>
                  <a:lnTo>
                    <a:pt x="63254" y="114144"/>
                  </a:lnTo>
                  <a:cubicBezTo>
                    <a:pt x="44511" y="114144"/>
                    <a:pt x="41433" y="114144"/>
                    <a:pt x="41433" y="101656"/>
                  </a:cubicBezTo>
                  <a:lnTo>
                    <a:pt x="41433" y="50598"/>
                  </a:lnTo>
                  <a:cubicBezTo>
                    <a:pt x="41433" y="21739"/>
                    <a:pt x="61296" y="6199"/>
                    <a:pt x="79200" y="6199"/>
                  </a:cubicBezTo>
                  <a:cubicBezTo>
                    <a:pt x="96824" y="6199"/>
                    <a:pt x="99901" y="21184"/>
                    <a:pt x="99901" y="37001"/>
                  </a:cubicBezTo>
                  <a:lnTo>
                    <a:pt x="99901" y="101656"/>
                  </a:lnTo>
                  <a:cubicBezTo>
                    <a:pt x="99901" y="114144"/>
                    <a:pt x="96824" y="114144"/>
                    <a:pt x="78081" y="114144"/>
                  </a:cubicBezTo>
                  <a:lnTo>
                    <a:pt x="78081" y="122746"/>
                  </a:lnTo>
                  <a:cubicBezTo>
                    <a:pt x="87872" y="122468"/>
                    <a:pt x="102139" y="121913"/>
                    <a:pt x="109692" y="121913"/>
                  </a:cubicBezTo>
                  <a:cubicBezTo>
                    <a:pt x="116966" y="121913"/>
                    <a:pt x="131513" y="122468"/>
                    <a:pt x="141024" y="122746"/>
                  </a:cubicBezTo>
                  <a:lnTo>
                    <a:pt x="141024" y="114144"/>
                  </a:lnTo>
                  <a:cubicBezTo>
                    <a:pt x="126477" y="114144"/>
                    <a:pt x="119483" y="114144"/>
                    <a:pt x="119204" y="105819"/>
                  </a:cubicBezTo>
                  <a:lnTo>
                    <a:pt x="119204" y="52818"/>
                  </a:lnTo>
                  <a:cubicBezTo>
                    <a:pt x="119204" y="28953"/>
                    <a:pt x="119204" y="20351"/>
                    <a:pt x="110532" y="10361"/>
                  </a:cubicBezTo>
                  <a:cubicBezTo>
                    <a:pt x="106615" y="5644"/>
                    <a:pt x="97383" y="94"/>
                    <a:pt x="81158" y="94"/>
                  </a:cubicBezTo>
                  <a:cubicBezTo>
                    <a:pt x="60736" y="94"/>
                    <a:pt x="47588" y="12026"/>
                    <a:pt x="39755" y="29231"/>
                  </a:cubicBezTo>
                  <a:lnTo>
                    <a:pt x="39755" y="94"/>
                  </a:lnTo>
                  <a:lnTo>
                    <a:pt x="310" y="3146"/>
                  </a:lnTo>
                  <a:lnTo>
                    <a:pt x="310" y="11749"/>
                  </a:lnTo>
                  <a:cubicBezTo>
                    <a:pt x="19893" y="11749"/>
                    <a:pt x="22131" y="13691"/>
                    <a:pt x="22131" y="2728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52FE51B7-C74B-4A78-9418-2197EB840412}"/>
                </a:ext>
              </a:extLst>
            </p:cNvPr>
            <p:cNvSpPr/>
            <p:nvPr>
              <p:custDataLst>
                <p:tags r:id="rId69"/>
              </p:custDataLst>
            </p:nvPr>
          </p:nvSpPr>
          <p:spPr>
            <a:xfrm>
              <a:off x="7740586" y="3201390"/>
              <a:ext cx="170367" cy="201737"/>
            </a:xfrm>
            <a:custGeom>
              <a:avLst/>
              <a:gdLst>
                <a:gd name="connsiteX0" fmla="*/ 132 w 170367"/>
                <a:gd name="connsiteY0" fmla="*/ 100836 h 201737"/>
                <a:gd name="connsiteX1" fmla="*/ 97485 w 170367"/>
                <a:gd name="connsiteY1" fmla="*/ 201843 h 201737"/>
                <a:gd name="connsiteX2" fmla="*/ 170499 w 170367"/>
                <a:gd name="connsiteY2" fmla="*/ 131083 h 201737"/>
                <a:gd name="connsiteX3" fmla="*/ 166863 w 170367"/>
                <a:gd name="connsiteY3" fmla="*/ 126365 h 201737"/>
                <a:gd name="connsiteX4" fmla="*/ 163506 w 170367"/>
                <a:gd name="connsiteY4" fmla="*/ 130805 h 201737"/>
                <a:gd name="connsiteX5" fmla="*/ 100842 w 170367"/>
                <a:gd name="connsiteY5" fmla="*/ 193241 h 201737"/>
                <a:gd name="connsiteX6" fmla="*/ 28946 w 170367"/>
                <a:gd name="connsiteY6" fmla="*/ 101113 h 201737"/>
                <a:gd name="connsiteX7" fmla="*/ 100562 w 170367"/>
                <a:gd name="connsiteY7" fmla="*/ 8708 h 201737"/>
                <a:gd name="connsiteX8" fmla="*/ 161547 w 170367"/>
                <a:gd name="connsiteY8" fmla="*/ 74474 h 201737"/>
                <a:gd name="connsiteX9" fmla="*/ 166023 w 170367"/>
                <a:gd name="connsiteY9" fmla="*/ 79191 h 201737"/>
                <a:gd name="connsiteX10" fmla="*/ 170499 w 170367"/>
                <a:gd name="connsiteY10" fmla="*/ 72532 h 201737"/>
                <a:gd name="connsiteX11" fmla="*/ 170499 w 170367"/>
                <a:gd name="connsiteY11" fmla="*/ 6766 h 201737"/>
                <a:gd name="connsiteX12" fmla="*/ 167422 w 170367"/>
                <a:gd name="connsiteY12" fmla="*/ 106 h 201737"/>
                <a:gd name="connsiteX13" fmla="*/ 162946 w 170367"/>
                <a:gd name="connsiteY13" fmla="*/ 3436 h 201737"/>
                <a:gd name="connsiteX14" fmla="*/ 148959 w 170367"/>
                <a:gd name="connsiteY14" fmla="*/ 23970 h 201737"/>
                <a:gd name="connsiteX15" fmla="*/ 97485 w 170367"/>
                <a:gd name="connsiteY15" fmla="*/ 106 h 201737"/>
                <a:gd name="connsiteX16" fmla="*/ 132 w 170367"/>
                <a:gd name="connsiteY16" fmla="*/ 100836 h 20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0367" h="201737">
                  <a:moveTo>
                    <a:pt x="132" y="100836"/>
                  </a:moveTo>
                  <a:cubicBezTo>
                    <a:pt x="132" y="158277"/>
                    <a:pt x="45452" y="201843"/>
                    <a:pt x="97485" y="201843"/>
                  </a:cubicBezTo>
                  <a:cubicBezTo>
                    <a:pt x="143084" y="201843"/>
                    <a:pt x="170499" y="163272"/>
                    <a:pt x="170499" y="131083"/>
                  </a:cubicBezTo>
                  <a:cubicBezTo>
                    <a:pt x="170499" y="128308"/>
                    <a:pt x="170499" y="126365"/>
                    <a:pt x="166863" y="126365"/>
                  </a:cubicBezTo>
                  <a:cubicBezTo>
                    <a:pt x="163785" y="126365"/>
                    <a:pt x="163785" y="128030"/>
                    <a:pt x="163506" y="130805"/>
                  </a:cubicBezTo>
                  <a:cubicBezTo>
                    <a:pt x="161268" y="170487"/>
                    <a:pt x="131334" y="193241"/>
                    <a:pt x="100842" y="193241"/>
                  </a:cubicBezTo>
                  <a:cubicBezTo>
                    <a:pt x="83777" y="193241"/>
                    <a:pt x="28946" y="183806"/>
                    <a:pt x="28946" y="101113"/>
                  </a:cubicBezTo>
                  <a:cubicBezTo>
                    <a:pt x="28946" y="18143"/>
                    <a:pt x="83497" y="8708"/>
                    <a:pt x="100562" y="8708"/>
                  </a:cubicBezTo>
                  <a:cubicBezTo>
                    <a:pt x="131055" y="8708"/>
                    <a:pt x="155952" y="33960"/>
                    <a:pt x="161547" y="74474"/>
                  </a:cubicBezTo>
                  <a:cubicBezTo>
                    <a:pt x="162107" y="78359"/>
                    <a:pt x="162107" y="79191"/>
                    <a:pt x="166023" y="79191"/>
                  </a:cubicBezTo>
                  <a:cubicBezTo>
                    <a:pt x="170499" y="79191"/>
                    <a:pt x="170499" y="78359"/>
                    <a:pt x="170499" y="72532"/>
                  </a:cubicBezTo>
                  <a:lnTo>
                    <a:pt x="170499" y="6766"/>
                  </a:lnTo>
                  <a:cubicBezTo>
                    <a:pt x="170499" y="2048"/>
                    <a:pt x="170499" y="106"/>
                    <a:pt x="167422" y="106"/>
                  </a:cubicBezTo>
                  <a:cubicBezTo>
                    <a:pt x="166303" y="106"/>
                    <a:pt x="165184" y="106"/>
                    <a:pt x="162946" y="3436"/>
                  </a:cubicBezTo>
                  <a:lnTo>
                    <a:pt x="148959" y="23970"/>
                  </a:lnTo>
                  <a:cubicBezTo>
                    <a:pt x="138608" y="13981"/>
                    <a:pt x="124341" y="106"/>
                    <a:pt x="97485" y="106"/>
                  </a:cubicBezTo>
                  <a:cubicBezTo>
                    <a:pt x="45172" y="106"/>
                    <a:pt x="132" y="44227"/>
                    <a:pt x="132" y="10083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A8DC00C5-FBC9-49AB-BAAE-70317ECD78AB}"/>
                </a:ext>
              </a:extLst>
            </p:cNvPr>
            <p:cNvSpPr/>
            <p:nvPr>
              <p:custDataLst>
                <p:tags r:id="rId70"/>
              </p:custDataLst>
            </p:nvPr>
          </p:nvSpPr>
          <p:spPr>
            <a:xfrm>
              <a:off x="7938711" y="3272706"/>
              <a:ext cx="126166" cy="127369"/>
            </a:xfrm>
            <a:custGeom>
              <a:avLst/>
              <a:gdLst>
                <a:gd name="connsiteX0" fmla="*/ 81546 w 126166"/>
                <a:gd name="connsiteY0" fmla="*/ 103333 h 127369"/>
                <a:gd name="connsiteX1" fmla="*/ 103367 w 126166"/>
                <a:gd name="connsiteY1" fmla="*/ 126088 h 127369"/>
                <a:gd name="connsiteX2" fmla="*/ 126306 w 126166"/>
                <a:gd name="connsiteY2" fmla="*/ 99726 h 127369"/>
                <a:gd name="connsiteX3" fmla="*/ 126306 w 126166"/>
                <a:gd name="connsiteY3" fmla="*/ 84186 h 127369"/>
                <a:gd name="connsiteX4" fmla="*/ 119312 w 126166"/>
                <a:gd name="connsiteY4" fmla="*/ 84186 h 127369"/>
                <a:gd name="connsiteX5" fmla="*/ 119312 w 126166"/>
                <a:gd name="connsiteY5" fmla="*/ 99726 h 127369"/>
                <a:gd name="connsiteX6" fmla="*/ 109242 w 126166"/>
                <a:gd name="connsiteY6" fmla="*/ 117486 h 127369"/>
                <a:gd name="connsiteX7" fmla="*/ 98891 w 126166"/>
                <a:gd name="connsiteY7" fmla="*/ 103611 h 127369"/>
                <a:gd name="connsiteX8" fmla="*/ 98891 w 126166"/>
                <a:gd name="connsiteY8" fmla="*/ 48112 h 127369"/>
                <a:gd name="connsiteX9" fmla="*/ 88820 w 126166"/>
                <a:gd name="connsiteY9" fmla="*/ 15368 h 127369"/>
                <a:gd name="connsiteX10" fmla="*/ 50494 w 126166"/>
                <a:gd name="connsiteY10" fmla="*/ 106 h 127369"/>
                <a:gd name="connsiteX11" fmla="*/ 8252 w 126166"/>
                <a:gd name="connsiteY11" fmla="*/ 31463 h 127369"/>
                <a:gd name="connsiteX12" fmla="*/ 21121 w 126166"/>
                <a:gd name="connsiteY12" fmla="*/ 44505 h 127369"/>
                <a:gd name="connsiteX13" fmla="*/ 33989 w 126166"/>
                <a:gd name="connsiteY13" fmla="*/ 31740 h 127369"/>
                <a:gd name="connsiteX14" fmla="*/ 19722 w 126166"/>
                <a:gd name="connsiteY14" fmla="*/ 18976 h 127369"/>
                <a:gd name="connsiteX15" fmla="*/ 49935 w 126166"/>
                <a:gd name="connsiteY15" fmla="*/ 6211 h 127369"/>
                <a:gd name="connsiteX16" fmla="*/ 79588 w 126166"/>
                <a:gd name="connsiteY16" fmla="*/ 41730 h 127369"/>
                <a:gd name="connsiteX17" fmla="*/ 79588 w 126166"/>
                <a:gd name="connsiteY17" fmla="*/ 51997 h 127369"/>
                <a:gd name="connsiteX18" fmla="*/ 28114 w 126166"/>
                <a:gd name="connsiteY18" fmla="*/ 61987 h 127369"/>
                <a:gd name="connsiteX19" fmla="*/ 139 w 126166"/>
                <a:gd name="connsiteY19" fmla="*/ 98061 h 127369"/>
                <a:gd name="connsiteX20" fmla="*/ 44899 w 126166"/>
                <a:gd name="connsiteY20" fmla="*/ 127475 h 127369"/>
                <a:gd name="connsiteX21" fmla="*/ 81546 w 126166"/>
                <a:gd name="connsiteY21" fmla="*/ 103333 h 127369"/>
                <a:gd name="connsiteX22" fmla="*/ 79588 w 126166"/>
                <a:gd name="connsiteY22" fmla="*/ 57825 h 127369"/>
                <a:gd name="connsiteX23" fmla="*/ 79588 w 126166"/>
                <a:gd name="connsiteY23" fmla="*/ 85574 h 127369"/>
                <a:gd name="connsiteX24" fmla="*/ 46857 w 126166"/>
                <a:gd name="connsiteY24" fmla="*/ 121370 h 127369"/>
                <a:gd name="connsiteX25" fmla="*/ 21680 w 126166"/>
                <a:gd name="connsiteY25" fmla="*/ 97784 h 127369"/>
                <a:gd name="connsiteX26" fmla="*/ 79588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546" y="103333"/>
                  </a:moveTo>
                  <a:cubicBezTo>
                    <a:pt x="82665" y="114433"/>
                    <a:pt x="90219" y="126088"/>
                    <a:pt x="103367" y="126088"/>
                  </a:cubicBezTo>
                  <a:cubicBezTo>
                    <a:pt x="109242" y="126088"/>
                    <a:pt x="126306" y="122203"/>
                    <a:pt x="126306" y="99726"/>
                  </a:cubicBezTo>
                  <a:lnTo>
                    <a:pt x="126306" y="84186"/>
                  </a:lnTo>
                  <a:lnTo>
                    <a:pt x="119312" y="84186"/>
                  </a:lnTo>
                  <a:lnTo>
                    <a:pt x="119312" y="99726"/>
                  </a:lnTo>
                  <a:cubicBezTo>
                    <a:pt x="119312" y="115821"/>
                    <a:pt x="112319" y="117486"/>
                    <a:pt x="109242" y="117486"/>
                  </a:cubicBezTo>
                  <a:cubicBezTo>
                    <a:pt x="100010" y="117486"/>
                    <a:pt x="98891" y="104998"/>
                    <a:pt x="98891" y="103611"/>
                  </a:cubicBezTo>
                  <a:lnTo>
                    <a:pt x="98891" y="48112"/>
                  </a:lnTo>
                  <a:cubicBezTo>
                    <a:pt x="98891" y="36458"/>
                    <a:pt x="98891" y="25635"/>
                    <a:pt x="88820" y="15368"/>
                  </a:cubicBezTo>
                  <a:cubicBezTo>
                    <a:pt x="77910" y="4546"/>
                    <a:pt x="63922" y="106"/>
                    <a:pt x="50494" y="106"/>
                  </a:cubicBezTo>
                  <a:cubicBezTo>
                    <a:pt x="27555" y="106"/>
                    <a:pt x="8252" y="13148"/>
                    <a:pt x="8252" y="31463"/>
                  </a:cubicBezTo>
                  <a:cubicBezTo>
                    <a:pt x="8252" y="39788"/>
                    <a:pt x="13847" y="44505"/>
                    <a:pt x="21121" y="44505"/>
                  </a:cubicBezTo>
                  <a:cubicBezTo>
                    <a:pt x="28954" y="44505"/>
                    <a:pt x="33989" y="38955"/>
                    <a:pt x="33989" y="31740"/>
                  </a:cubicBezTo>
                  <a:cubicBezTo>
                    <a:pt x="33989" y="28410"/>
                    <a:pt x="32590" y="19253"/>
                    <a:pt x="19722" y="18976"/>
                  </a:cubicBezTo>
                  <a:cubicBezTo>
                    <a:pt x="27275" y="9263"/>
                    <a:pt x="40983" y="6211"/>
                    <a:pt x="49935" y="6211"/>
                  </a:cubicBezTo>
                  <a:cubicBezTo>
                    <a:pt x="63642" y="6211"/>
                    <a:pt x="79588" y="17033"/>
                    <a:pt x="79588" y="41730"/>
                  </a:cubicBezTo>
                  <a:lnTo>
                    <a:pt x="79588" y="51997"/>
                  </a:lnTo>
                  <a:cubicBezTo>
                    <a:pt x="65321" y="52830"/>
                    <a:pt x="45738" y="53662"/>
                    <a:pt x="28114" y="61987"/>
                  </a:cubicBezTo>
                  <a:cubicBezTo>
                    <a:pt x="7133" y="71422"/>
                    <a:pt x="139" y="85851"/>
                    <a:pt x="139" y="98061"/>
                  </a:cubicBezTo>
                  <a:cubicBezTo>
                    <a:pt x="139" y="120538"/>
                    <a:pt x="27275" y="127475"/>
                    <a:pt x="44899" y="127475"/>
                  </a:cubicBezTo>
                  <a:cubicBezTo>
                    <a:pt x="63363" y="127475"/>
                    <a:pt x="76231" y="116376"/>
                    <a:pt x="81546" y="103333"/>
                  </a:cubicBezTo>
                  <a:close/>
                  <a:moveTo>
                    <a:pt x="79588" y="57825"/>
                  </a:moveTo>
                  <a:lnTo>
                    <a:pt x="79588" y="85574"/>
                  </a:lnTo>
                  <a:cubicBezTo>
                    <a:pt x="79588" y="111936"/>
                    <a:pt x="59446" y="121370"/>
                    <a:pt x="46857" y="121370"/>
                  </a:cubicBezTo>
                  <a:cubicBezTo>
                    <a:pt x="33150" y="121370"/>
                    <a:pt x="21680" y="111658"/>
                    <a:pt x="21680" y="97784"/>
                  </a:cubicBezTo>
                  <a:cubicBezTo>
                    <a:pt x="21680" y="82521"/>
                    <a:pt x="33430" y="59489"/>
                    <a:pt x="79588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79" name="Forma libre: forma 78">
              <a:extLst>
                <a:ext uri="{FF2B5EF4-FFF2-40B4-BE49-F238E27FC236}">
                  <a16:creationId xmlns:a16="http://schemas.microsoft.com/office/drawing/2014/main" id="{41BF903F-9C53-4042-9ACA-71CB534C5CD8}"/>
                </a:ext>
              </a:extLst>
            </p:cNvPr>
            <p:cNvSpPr/>
            <p:nvPr>
              <p:custDataLst>
                <p:tags r:id="rId71"/>
              </p:custDataLst>
            </p:nvPr>
          </p:nvSpPr>
          <p:spPr>
            <a:xfrm>
              <a:off x="8074670" y="3274371"/>
              <a:ext cx="93995" cy="122651"/>
            </a:xfrm>
            <a:custGeom>
              <a:avLst/>
              <a:gdLst>
                <a:gd name="connsiteX0" fmla="*/ 39029 w 93995"/>
                <a:gd name="connsiteY0" fmla="*/ 30630 h 122651"/>
                <a:gd name="connsiteX1" fmla="*/ 39029 w 93995"/>
                <a:gd name="connsiteY1" fmla="*/ 106 h 122651"/>
                <a:gd name="connsiteX2" fmla="*/ 144 w 93995"/>
                <a:gd name="connsiteY2" fmla="*/ 3158 h 122651"/>
                <a:gd name="connsiteX3" fmla="*/ 144 w 93995"/>
                <a:gd name="connsiteY3" fmla="*/ 11761 h 122651"/>
                <a:gd name="connsiteX4" fmla="*/ 21965 w 93995"/>
                <a:gd name="connsiteY4" fmla="*/ 27300 h 122651"/>
                <a:gd name="connsiteX5" fmla="*/ 21965 w 93995"/>
                <a:gd name="connsiteY5" fmla="*/ 101668 h 122651"/>
                <a:gd name="connsiteX6" fmla="*/ 144 w 93995"/>
                <a:gd name="connsiteY6" fmla="*/ 114156 h 122651"/>
                <a:gd name="connsiteX7" fmla="*/ 144 w 93995"/>
                <a:gd name="connsiteY7" fmla="*/ 122758 h 122651"/>
                <a:gd name="connsiteX8" fmla="*/ 32036 w 93995"/>
                <a:gd name="connsiteY8" fmla="*/ 121925 h 122651"/>
                <a:gd name="connsiteX9" fmla="*/ 67564 w 93995"/>
                <a:gd name="connsiteY9" fmla="*/ 122758 h 122651"/>
                <a:gd name="connsiteX10" fmla="*/ 67564 w 93995"/>
                <a:gd name="connsiteY10" fmla="*/ 114156 h 122651"/>
                <a:gd name="connsiteX11" fmla="*/ 61689 w 93995"/>
                <a:gd name="connsiteY11" fmla="*/ 114156 h 122651"/>
                <a:gd name="connsiteX12" fmla="*/ 40428 w 93995"/>
                <a:gd name="connsiteY12" fmla="*/ 101113 h 122651"/>
                <a:gd name="connsiteX13" fmla="*/ 40428 w 93995"/>
                <a:gd name="connsiteY13" fmla="*/ 58380 h 122651"/>
                <a:gd name="connsiteX14" fmla="*/ 73439 w 93995"/>
                <a:gd name="connsiteY14" fmla="*/ 6211 h 122651"/>
                <a:gd name="connsiteX15" fmla="*/ 76516 w 93995"/>
                <a:gd name="connsiteY15" fmla="*/ 6488 h 122651"/>
                <a:gd name="connsiteX16" fmla="*/ 70082 w 93995"/>
                <a:gd name="connsiteY16" fmla="*/ 17311 h 122651"/>
                <a:gd name="connsiteX17" fmla="*/ 82111 w 93995"/>
                <a:gd name="connsiteY17" fmla="*/ 29243 h 122651"/>
                <a:gd name="connsiteX18" fmla="*/ 94140 w 93995"/>
                <a:gd name="connsiteY18" fmla="*/ 17033 h 122651"/>
                <a:gd name="connsiteX19" fmla="*/ 73439 w 93995"/>
                <a:gd name="connsiteY19" fmla="*/ 106 h 122651"/>
                <a:gd name="connsiteX20" fmla="*/ 39029 w 93995"/>
                <a:gd name="connsiteY20" fmla="*/ 3063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95" h="122651">
                  <a:moveTo>
                    <a:pt x="39029" y="30630"/>
                  </a:moveTo>
                  <a:lnTo>
                    <a:pt x="39029" y="106"/>
                  </a:lnTo>
                  <a:lnTo>
                    <a:pt x="144" y="3158"/>
                  </a:lnTo>
                  <a:lnTo>
                    <a:pt x="144" y="11761"/>
                  </a:lnTo>
                  <a:cubicBezTo>
                    <a:pt x="19727" y="11761"/>
                    <a:pt x="21965" y="13703"/>
                    <a:pt x="21965" y="27300"/>
                  </a:cubicBezTo>
                  <a:lnTo>
                    <a:pt x="21965" y="101668"/>
                  </a:lnTo>
                  <a:cubicBezTo>
                    <a:pt x="21965" y="114156"/>
                    <a:pt x="18888" y="114156"/>
                    <a:pt x="144" y="114156"/>
                  </a:cubicBezTo>
                  <a:lnTo>
                    <a:pt x="144" y="122758"/>
                  </a:lnTo>
                  <a:cubicBezTo>
                    <a:pt x="11055" y="122480"/>
                    <a:pt x="24203" y="121925"/>
                    <a:pt x="32036" y="121925"/>
                  </a:cubicBezTo>
                  <a:cubicBezTo>
                    <a:pt x="43226" y="121925"/>
                    <a:pt x="56374" y="121925"/>
                    <a:pt x="67564" y="122758"/>
                  </a:cubicBezTo>
                  <a:lnTo>
                    <a:pt x="67564" y="114156"/>
                  </a:lnTo>
                  <a:lnTo>
                    <a:pt x="61689" y="114156"/>
                  </a:lnTo>
                  <a:cubicBezTo>
                    <a:pt x="40988" y="114156"/>
                    <a:pt x="40428" y="111103"/>
                    <a:pt x="40428" y="101113"/>
                  </a:cubicBezTo>
                  <a:lnTo>
                    <a:pt x="40428" y="58380"/>
                  </a:lnTo>
                  <a:cubicBezTo>
                    <a:pt x="40428" y="30908"/>
                    <a:pt x="52178" y="6211"/>
                    <a:pt x="73439" y="6211"/>
                  </a:cubicBezTo>
                  <a:cubicBezTo>
                    <a:pt x="75397" y="6211"/>
                    <a:pt x="75956" y="6211"/>
                    <a:pt x="76516" y="6488"/>
                  </a:cubicBezTo>
                  <a:cubicBezTo>
                    <a:pt x="75677" y="6766"/>
                    <a:pt x="70082" y="10096"/>
                    <a:pt x="70082" y="17311"/>
                  </a:cubicBezTo>
                  <a:cubicBezTo>
                    <a:pt x="70082" y="25080"/>
                    <a:pt x="75956" y="29243"/>
                    <a:pt x="82111" y="29243"/>
                  </a:cubicBezTo>
                  <a:cubicBezTo>
                    <a:pt x="87146" y="29243"/>
                    <a:pt x="94140" y="25913"/>
                    <a:pt x="94140" y="17033"/>
                  </a:cubicBezTo>
                  <a:cubicBezTo>
                    <a:pt x="94140" y="8153"/>
                    <a:pt x="85468" y="106"/>
                    <a:pt x="73439" y="106"/>
                  </a:cubicBezTo>
                  <a:cubicBezTo>
                    <a:pt x="53017" y="106"/>
                    <a:pt x="42946" y="18698"/>
                    <a:pt x="39029" y="3063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0" name="Forma libre: forma 79">
              <a:extLst>
                <a:ext uri="{FF2B5EF4-FFF2-40B4-BE49-F238E27FC236}">
                  <a16:creationId xmlns:a16="http://schemas.microsoft.com/office/drawing/2014/main" id="{48A91673-978B-4136-851A-683E67BF3E83}"/>
                </a:ext>
              </a:extLst>
            </p:cNvPr>
            <p:cNvSpPr/>
            <p:nvPr>
              <p:custDataLst>
                <p:tags r:id="rId72"/>
              </p:custDataLst>
            </p:nvPr>
          </p:nvSpPr>
          <p:spPr>
            <a:xfrm>
              <a:off x="8184239" y="3274371"/>
              <a:ext cx="93995" cy="122651"/>
            </a:xfrm>
            <a:custGeom>
              <a:avLst/>
              <a:gdLst>
                <a:gd name="connsiteX0" fmla="*/ 39033 w 93995"/>
                <a:gd name="connsiteY0" fmla="*/ 30630 h 122651"/>
                <a:gd name="connsiteX1" fmla="*/ 39033 w 93995"/>
                <a:gd name="connsiteY1" fmla="*/ 106 h 122651"/>
                <a:gd name="connsiteX2" fmla="*/ 148 w 93995"/>
                <a:gd name="connsiteY2" fmla="*/ 3158 h 122651"/>
                <a:gd name="connsiteX3" fmla="*/ 148 w 93995"/>
                <a:gd name="connsiteY3" fmla="*/ 11761 h 122651"/>
                <a:gd name="connsiteX4" fmla="*/ 21969 w 93995"/>
                <a:gd name="connsiteY4" fmla="*/ 27300 h 122651"/>
                <a:gd name="connsiteX5" fmla="*/ 21969 w 93995"/>
                <a:gd name="connsiteY5" fmla="*/ 101668 h 122651"/>
                <a:gd name="connsiteX6" fmla="*/ 148 w 93995"/>
                <a:gd name="connsiteY6" fmla="*/ 114156 h 122651"/>
                <a:gd name="connsiteX7" fmla="*/ 148 w 93995"/>
                <a:gd name="connsiteY7" fmla="*/ 122758 h 122651"/>
                <a:gd name="connsiteX8" fmla="*/ 32040 w 93995"/>
                <a:gd name="connsiteY8" fmla="*/ 121925 h 122651"/>
                <a:gd name="connsiteX9" fmla="*/ 67568 w 93995"/>
                <a:gd name="connsiteY9" fmla="*/ 122758 h 122651"/>
                <a:gd name="connsiteX10" fmla="*/ 67568 w 93995"/>
                <a:gd name="connsiteY10" fmla="*/ 114156 h 122651"/>
                <a:gd name="connsiteX11" fmla="*/ 61693 w 93995"/>
                <a:gd name="connsiteY11" fmla="*/ 114156 h 122651"/>
                <a:gd name="connsiteX12" fmla="*/ 40432 w 93995"/>
                <a:gd name="connsiteY12" fmla="*/ 101113 h 122651"/>
                <a:gd name="connsiteX13" fmla="*/ 40432 w 93995"/>
                <a:gd name="connsiteY13" fmla="*/ 58380 h 122651"/>
                <a:gd name="connsiteX14" fmla="*/ 73443 w 93995"/>
                <a:gd name="connsiteY14" fmla="*/ 6211 h 122651"/>
                <a:gd name="connsiteX15" fmla="*/ 76520 w 93995"/>
                <a:gd name="connsiteY15" fmla="*/ 6488 h 122651"/>
                <a:gd name="connsiteX16" fmla="*/ 70086 w 93995"/>
                <a:gd name="connsiteY16" fmla="*/ 17311 h 122651"/>
                <a:gd name="connsiteX17" fmla="*/ 82115 w 93995"/>
                <a:gd name="connsiteY17" fmla="*/ 29243 h 122651"/>
                <a:gd name="connsiteX18" fmla="*/ 94144 w 93995"/>
                <a:gd name="connsiteY18" fmla="*/ 17033 h 122651"/>
                <a:gd name="connsiteX19" fmla="*/ 73443 w 93995"/>
                <a:gd name="connsiteY19" fmla="*/ 106 h 122651"/>
                <a:gd name="connsiteX20" fmla="*/ 39033 w 93995"/>
                <a:gd name="connsiteY20" fmla="*/ 3063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95" h="122651">
                  <a:moveTo>
                    <a:pt x="39033" y="30630"/>
                  </a:moveTo>
                  <a:lnTo>
                    <a:pt x="39033" y="106"/>
                  </a:lnTo>
                  <a:lnTo>
                    <a:pt x="148" y="3158"/>
                  </a:lnTo>
                  <a:lnTo>
                    <a:pt x="148" y="11761"/>
                  </a:lnTo>
                  <a:cubicBezTo>
                    <a:pt x="19731" y="11761"/>
                    <a:pt x="21969" y="13703"/>
                    <a:pt x="21969" y="27300"/>
                  </a:cubicBezTo>
                  <a:lnTo>
                    <a:pt x="21969" y="101668"/>
                  </a:lnTo>
                  <a:cubicBezTo>
                    <a:pt x="21969" y="114156"/>
                    <a:pt x="18891" y="114156"/>
                    <a:pt x="148" y="114156"/>
                  </a:cubicBezTo>
                  <a:lnTo>
                    <a:pt x="148" y="122758"/>
                  </a:lnTo>
                  <a:cubicBezTo>
                    <a:pt x="11058" y="122480"/>
                    <a:pt x="24207" y="121925"/>
                    <a:pt x="32040" y="121925"/>
                  </a:cubicBezTo>
                  <a:cubicBezTo>
                    <a:pt x="43230" y="121925"/>
                    <a:pt x="56378" y="121925"/>
                    <a:pt x="67568" y="122758"/>
                  </a:cubicBezTo>
                  <a:lnTo>
                    <a:pt x="67568" y="114156"/>
                  </a:lnTo>
                  <a:lnTo>
                    <a:pt x="61693" y="114156"/>
                  </a:lnTo>
                  <a:cubicBezTo>
                    <a:pt x="40992" y="114156"/>
                    <a:pt x="40432" y="111103"/>
                    <a:pt x="40432" y="101113"/>
                  </a:cubicBezTo>
                  <a:lnTo>
                    <a:pt x="40432" y="58380"/>
                  </a:lnTo>
                  <a:cubicBezTo>
                    <a:pt x="40432" y="30908"/>
                    <a:pt x="52182" y="6211"/>
                    <a:pt x="73443" y="6211"/>
                  </a:cubicBezTo>
                  <a:cubicBezTo>
                    <a:pt x="75401" y="6211"/>
                    <a:pt x="75960" y="6211"/>
                    <a:pt x="76520" y="6488"/>
                  </a:cubicBezTo>
                  <a:cubicBezTo>
                    <a:pt x="75681" y="6766"/>
                    <a:pt x="70086" y="10096"/>
                    <a:pt x="70086" y="17311"/>
                  </a:cubicBezTo>
                  <a:cubicBezTo>
                    <a:pt x="70086" y="25080"/>
                    <a:pt x="75960" y="29243"/>
                    <a:pt x="82115" y="29243"/>
                  </a:cubicBezTo>
                  <a:cubicBezTo>
                    <a:pt x="87150" y="29243"/>
                    <a:pt x="94144" y="25913"/>
                    <a:pt x="94144" y="17033"/>
                  </a:cubicBezTo>
                  <a:cubicBezTo>
                    <a:pt x="94144" y="8153"/>
                    <a:pt x="85472" y="106"/>
                    <a:pt x="73443" y="106"/>
                  </a:cubicBezTo>
                  <a:cubicBezTo>
                    <a:pt x="53021" y="106"/>
                    <a:pt x="42950" y="18698"/>
                    <a:pt x="39033" y="3063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1" name="Forma libre: forma 80">
              <a:extLst>
                <a:ext uri="{FF2B5EF4-FFF2-40B4-BE49-F238E27FC236}">
                  <a16:creationId xmlns:a16="http://schemas.microsoft.com/office/drawing/2014/main" id="{676F3E33-D65C-438E-8946-DB273F09EB2B}"/>
                </a:ext>
              </a:extLst>
            </p:cNvPr>
            <p:cNvSpPr/>
            <p:nvPr>
              <p:custDataLst>
                <p:tags r:id="rId73"/>
              </p:custDataLst>
            </p:nvPr>
          </p:nvSpPr>
          <p:spPr>
            <a:xfrm>
              <a:off x="8293807" y="3272706"/>
              <a:ext cx="108262" cy="127369"/>
            </a:xfrm>
            <a:custGeom>
              <a:avLst/>
              <a:gdLst>
                <a:gd name="connsiteX0" fmla="*/ 23651 w 108262"/>
                <a:gd name="connsiteY0" fmla="*/ 54495 h 127369"/>
                <a:gd name="connsiteX1" fmla="*/ 58340 w 108262"/>
                <a:gd name="connsiteY1" fmla="*/ 6211 h 127369"/>
                <a:gd name="connsiteX2" fmla="*/ 89952 w 108262"/>
                <a:gd name="connsiteY2" fmla="*/ 54495 h 127369"/>
                <a:gd name="connsiteX3" fmla="*/ 23651 w 108262"/>
                <a:gd name="connsiteY3" fmla="*/ 54495 h 127369"/>
                <a:gd name="connsiteX4" fmla="*/ 23371 w 108262"/>
                <a:gd name="connsiteY4" fmla="*/ 60322 h 127369"/>
                <a:gd name="connsiteX5" fmla="*/ 101421 w 108262"/>
                <a:gd name="connsiteY5" fmla="*/ 60322 h 127369"/>
                <a:gd name="connsiteX6" fmla="*/ 108415 w 108262"/>
                <a:gd name="connsiteY6" fmla="*/ 54495 h 127369"/>
                <a:gd name="connsiteX7" fmla="*/ 58340 w 108262"/>
                <a:gd name="connsiteY7" fmla="*/ 106 h 127369"/>
                <a:gd name="connsiteX8" fmla="*/ 152 w 108262"/>
                <a:gd name="connsiteY8" fmla="*/ 63374 h 127369"/>
                <a:gd name="connsiteX9" fmla="*/ 61697 w 108262"/>
                <a:gd name="connsiteY9" fmla="*/ 127475 h 127369"/>
                <a:gd name="connsiteX10" fmla="*/ 108415 w 108262"/>
                <a:gd name="connsiteY10" fmla="*/ 91401 h 127369"/>
                <a:gd name="connsiteX11" fmla="*/ 104778 w 108262"/>
                <a:gd name="connsiteY11" fmla="*/ 88071 h 127369"/>
                <a:gd name="connsiteX12" fmla="*/ 101142 w 108262"/>
                <a:gd name="connsiteY12" fmla="*/ 91956 h 127369"/>
                <a:gd name="connsiteX13" fmla="*/ 63375 w 108262"/>
                <a:gd name="connsiteY13" fmla="*/ 120538 h 127369"/>
                <a:gd name="connsiteX14" fmla="*/ 31764 w 108262"/>
                <a:gd name="connsiteY14" fmla="*/ 101946 h 127369"/>
                <a:gd name="connsiteX15" fmla="*/ 23371 w 108262"/>
                <a:gd name="connsiteY15" fmla="*/ 60322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62" h="127369">
                  <a:moveTo>
                    <a:pt x="23651" y="54495"/>
                  </a:moveTo>
                  <a:cubicBezTo>
                    <a:pt x="25330" y="13148"/>
                    <a:pt x="48828" y="6211"/>
                    <a:pt x="58340" y="6211"/>
                  </a:cubicBezTo>
                  <a:cubicBezTo>
                    <a:pt x="87154" y="6211"/>
                    <a:pt x="89952" y="43672"/>
                    <a:pt x="89952" y="54495"/>
                  </a:cubicBezTo>
                  <a:lnTo>
                    <a:pt x="23651" y="54495"/>
                  </a:lnTo>
                  <a:close/>
                  <a:moveTo>
                    <a:pt x="23371" y="60322"/>
                  </a:moveTo>
                  <a:lnTo>
                    <a:pt x="101421" y="60322"/>
                  </a:lnTo>
                  <a:cubicBezTo>
                    <a:pt x="107576" y="60322"/>
                    <a:pt x="108415" y="60322"/>
                    <a:pt x="108415" y="54495"/>
                  </a:cubicBezTo>
                  <a:cubicBezTo>
                    <a:pt x="108415" y="27023"/>
                    <a:pt x="93309" y="106"/>
                    <a:pt x="58340" y="106"/>
                  </a:cubicBezTo>
                  <a:cubicBezTo>
                    <a:pt x="25889" y="106"/>
                    <a:pt x="152" y="28688"/>
                    <a:pt x="152" y="63374"/>
                  </a:cubicBezTo>
                  <a:cubicBezTo>
                    <a:pt x="152" y="100558"/>
                    <a:pt x="29526" y="127475"/>
                    <a:pt x="61697" y="127475"/>
                  </a:cubicBezTo>
                  <a:cubicBezTo>
                    <a:pt x="95826" y="127475"/>
                    <a:pt x="108415" y="96674"/>
                    <a:pt x="108415" y="91401"/>
                  </a:cubicBezTo>
                  <a:cubicBezTo>
                    <a:pt x="108415" y="88626"/>
                    <a:pt x="106177" y="88071"/>
                    <a:pt x="104778" y="88071"/>
                  </a:cubicBezTo>
                  <a:cubicBezTo>
                    <a:pt x="102261" y="88071"/>
                    <a:pt x="101701" y="89736"/>
                    <a:pt x="101142" y="91956"/>
                  </a:cubicBezTo>
                  <a:cubicBezTo>
                    <a:pt x="91350" y="120538"/>
                    <a:pt x="66173" y="120538"/>
                    <a:pt x="63375" y="120538"/>
                  </a:cubicBezTo>
                  <a:cubicBezTo>
                    <a:pt x="49388" y="120538"/>
                    <a:pt x="38198" y="112213"/>
                    <a:pt x="31764" y="101946"/>
                  </a:cubicBezTo>
                  <a:cubicBezTo>
                    <a:pt x="23371" y="88626"/>
                    <a:pt x="23371" y="70312"/>
                    <a:pt x="23371" y="6032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C9A69D50-E111-4D06-A8A9-00DA3A2B293F}"/>
                </a:ext>
              </a:extLst>
            </p:cNvPr>
            <p:cNvSpPr/>
            <p:nvPr>
              <p:custDataLst>
                <p:tags r:id="rId74"/>
              </p:custDataLst>
            </p:nvPr>
          </p:nvSpPr>
          <p:spPr>
            <a:xfrm>
              <a:off x="8418141" y="3274371"/>
              <a:ext cx="93995" cy="122651"/>
            </a:xfrm>
            <a:custGeom>
              <a:avLst/>
              <a:gdLst>
                <a:gd name="connsiteX0" fmla="*/ 39042 w 93995"/>
                <a:gd name="connsiteY0" fmla="*/ 30630 h 122651"/>
                <a:gd name="connsiteX1" fmla="*/ 39042 w 93995"/>
                <a:gd name="connsiteY1" fmla="*/ 106 h 122651"/>
                <a:gd name="connsiteX2" fmla="*/ 157 w 93995"/>
                <a:gd name="connsiteY2" fmla="*/ 3158 h 122651"/>
                <a:gd name="connsiteX3" fmla="*/ 157 w 93995"/>
                <a:gd name="connsiteY3" fmla="*/ 11761 h 122651"/>
                <a:gd name="connsiteX4" fmla="*/ 21977 w 93995"/>
                <a:gd name="connsiteY4" fmla="*/ 27300 h 122651"/>
                <a:gd name="connsiteX5" fmla="*/ 21977 w 93995"/>
                <a:gd name="connsiteY5" fmla="*/ 101668 h 122651"/>
                <a:gd name="connsiteX6" fmla="*/ 157 w 93995"/>
                <a:gd name="connsiteY6" fmla="*/ 114156 h 122651"/>
                <a:gd name="connsiteX7" fmla="*/ 157 w 93995"/>
                <a:gd name="connsiteY7" fmla="*/ 122758 h 122651"/>
                <a:gd name="connsiteX8" fmla="*/ 32048 w 93995"/>
                <a:gd name="connsiteY8" fmla="*/ 121925 h 122651"/>
                <a:gd name="connsiteX9" fmla="*/ 67576 w 93995"/>
                <a:gd name="connsiteY9" fmla="*/ 122758 h 122651"/>
                <a:gd name="connsiteX10" fmla="*/ 67576 w 93995"/>
                <a:gd name="connsiteY10" fmla="*/ 114156 h 122651"/>
                <a:gd name="connsiteX11" fmla="*/ 61701 w 93995"/>
                <a:gd name="connsiteY11" fmla="*/ 114156 h 122651"/>
                <a:gd name="connsiteX12" fmla="*/ 40440 w 93995"/>
                <a:gd name="connsiteY12" fmla="*/ 101113 h 122651"/>
                <a:gd name="connsiteX13" fmla="*/ 40440 w 93995"/>
                <a:gd name="connsiteY13" fmla="*/ 58380 h 122651"/>
                <a:gd name="connsiteX14" fmla="*/ 73451 w 93995"/>
                <a:gd name="connsiteY14" fmla="*/ 6211 h 122651"/>
                <a:gd name="connsiteX15" fmla="*/ 76528 w 93995"/>
                <a:gd name="connsiteY15" fmla="*/ 6488 h 122651"/>
                <a:gd name="connsiteX16" fmla="*/ 70094 w 93995"/>
                <a:gd name="connsiteY16" fmla="*/ 17311 h 122651"/>
                <a:gd name="connsiteX17" fmla="*/ 82123 w 93995"/>
                <a:gd name="connsiteY17" fmla="*/ 29243 h 122651"/>
                <a:gd name="connsiteX18" fmla="*/ 94152 w 93995"/>
                <a:gd name="connsiteY18" fmla="*/ 17033 h 122651"/>
                <a:gd name="connsiteX19" fmla="*/ 73451 w 93995"/>
                <a:gd name="connsiteY19" fmla="*/ 106 h 122651"/>
                <a:gd name="connsiteX20" fmla="*/ 39042 w 93995"/>
                <a:gd name="connsiteY20" fmla="*/ 3063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95" h="122651">
                  <a:moveTo>
                    <a:pt x="39042" y="30630"/>
                  </a:moveTo>
                  <a:lnTo>
                    <a:pt x="39042" y="106"/>
                  </a:lnTo>
                  <a:lnTo>
                    <a:pt x="157" y="3158"/>
                  </a:lnTo>
                  <a:lnTo>
                    <a:pt x="157" y="11761"/>
                  </a:lnTo>
                  <a:cubicBezTo>
                    <a:pt x="19739" y="11761"/>
                    <a:pt x="21977" y="13703"/>
                    <a:pt x="21977" y="27300"/>
                  </a:cubicBezTo>
                  <a:lnTo>
                    <a:pt x="21977" y="101668"/>
                  </a:lnTo>
                  <a:cubicBezTo>
                    <a:pt x="21977" y="114156"/>
                    <a:pt x="18900" y="114156"/>
                    <a:pt x="157" y="114156"/>
                  </a:cubicBezTo>
                  <a:lnTo>
                    <a:pt x="157" y="122758"/>
                  </a:lnTo>
                  <a:cubicBezTo>
                    <a:pt x="11067" y="122480"/>
                    <a:pt x="24215" y="121925"/>
                    <a:pt x="32048" y="121925"/>
                  </a:cubicBezTo>
                  <a:cubicBezTo>
                    <a:pt x="43238" y="121925"/>
                    <a:pt x="56386" y="121925"/>
                    <a:pt x="67576" y="122758"/>
                  </a:cubicBezTo>
                  <a:lnTo>
                    <a:pt x="67576" y="114156"/>
                  </a:lnTo>
                  <a:lnTo>
                    <a:pt x="61701" y="114156"/>
                  </a:lnTo>
                  <a:cubicBezTo>
                    <a:pt x="41000" y="114156"/>
                    <a:pt x="40440" y="111103"/>
                    <a:pt x="40440" y="101113"/>
                  </a:cubicBezTo>
                  <a:lnTo>
                    <a:pt x="40440" y="58380"/>
                  </a:lnTo>
                  <a:cubicBezTo>
                    <a:pt x="40440" y="30908"/>
                    <a:pt x="52190" y="6211"/>
                    <a:pt x="73451" y="6211"/>
                  </a:cubicBezTo>
                  <a:cubicBezTo>
                    <a:pt x="75409" y="6211"/>
                    <a:pt x="75969" y="6211"/>
                    <a:pt x="76528" y="6488"/>
                  </a:cubicBezTo>
                  <a:cubicBezTo>
                    <a:pt x="75689" y="6766"/>
                    <a:pt x="70094" y="10096"/>
                    <a:pt x="70094" y="17311"/>
                  </a:cubicBezTo>
                  <a:cubicBezTo>
                    <a:pt x="70094" y="25080"/>
                    <a:pt x="75969" y="29243"/>
                    <a:pt x="82123" y="29243"/>
                  </a:cubicBezTo>
                  <a:cubicBezTo>
                    <a:pt x="87159" y="29243"/>
                    <a:pt x="94152" y="25913"/>
                    <a:pt x="94152" y="17033"/>
                  </a:cubicBezTo>
                  <a:cubicBezTo>
                    <a:pt x="94152" y="8153"/>
                    <a:pt x="85480" y="106"/>
                    <a:pt x="73451" y="106"/>
                  </a:cubicBezTo>
                  <a:cubicBezTo>
                    <a:pt x="53029" y="106"/>
                    <a:pt x="42958" y="18698"/>
                    <a:pt x="39042" y="3063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1F25FB0A-C22E-43BE-B0D4-85D67E3CD2EC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>
              <a:off x="8531626" y="3272706"/>
              <a:ext cx="126166" cy="127369"/>
            </a:xfrm>
            <a:custGeom>
              <a:avLst/>
              <a:gdLst>
                <a:gd name="connsiteX0" fmla="*/ 81567 w 126166"/>
                <a:gd name="connsiteY0" fmla="*/ 103333 h 127369"/>
                <a:gd name="connsiteX1" fmla="*/ 103388 w 126166"/>
                <a:gd name="connsiteY1" fmla="*/ 126088 h 127369"/>
                <a:gd name="connsiteX2" fmla="*/ 126327 w 126166"/>
                <a:gd name="connsiteY2" fmla="*/ 99726 h 127369"/>
                <a:gd name="connsiteX3" fmla="*/ 126327 w 126166"/>
                <a:gd name="connsiteY3" fmla="*/ 84186 h 127369"/>
                <a:gd name="connsiteX4" fmla="*/ 119334 w 126166"/>
                <a:gd name="connsiteY4" fmla="*/ 84186 h 127369"/>
                <a:gd name="connsiteX5" fmla="*/ 119334 w 126166"/>
                <a:gd name="connsiteY5" fmla="*/ 99726 h 127369"/>
                <a:gd name="connsiteX6" fmla="*/ 109263 w 126166"/>
                <a:gd name="connsiteY6" fmla="*/ 117486 h 127369"/>
                <a:gd name="connsiteX7" fmla="*/ 98912 w 126166"/>
                <a:gd name="connsiteY7" fmla="*/ 103611 h 127369"/>
                <a:gd name="connsiteX8" fmla="*/ 98912 w 126166"/>
                <a:gd name="connsiteY8" fmla="*/ 48112 h 127369"/>
                <a:gd name="connsiteX9" fmla="*/ 88841 w 126166"/>
                <a:gd name="connsiteY9" fmla="*/ 15368 h 127369"/>
                <a:gd name="connsiteX10" fmla="*/ 50515 w 126166"/>
                <a:gd name="connsiteY10" fmla="*/ 106 h 127369"/>
                <a:gd name="connsiteX11" fmla="*/ 8273 w 126166"/>
                <a:gd name="connsiteY11" fmla="*/ 31463 h 127369"/>
                <a:gd name="connsiteX12" fmla="*/ 21142 w 126166"/>
                <a:gd name="connsiteY12" fmla="*/ 44505 h 127369"/>
                <a:gd name="connsiteX13" fmla="*/ 34010 w 126166"/>
                <a:gd name="connsiteY13" fmla="*/ 31740 h 127369"/>
                <a:gd name="connsiteX14" fmla="*/ 19743 w 126166"/>
                <a:gd name="connsiteY14" fmla="*/ 18976 h 127369"/>
                <a:gd name="connsiteX15" fmla="*/ 49956 w 126166"/>
                <a:gd name="connsiteY15" fmla="*/ 6211 h 127369"/>
                <a:gd name="connsiteX16" fmla="*/ 79609 w 126166"/>
                <a:gd name="connsiteY16" fmla="*/ 41730 h 127369"/>
                <a:gd name="connsiteX17" fmla="*/ 79609 w 126166"/>
                <a:gd name="connsiteY17" fmla="*/ 51997 h 127369"/>
                <a:gd name="connsiteX18" fmla="*/ 28135 w 126166"/>
                <a:gd name="connsiteY18" fmla="*/ 61987 h 127369"/>
                <a:gd name="connsiteX19" fmla="*/ 160 w 126166"/>
                <a:gd name="connsiteY19" fmla="*/ 98061 h 127369"/>
                <a:gd name="connsiteX20" fmla="*/ 44920 w 126166"/>
                <a:gd name="connsiteY20" fmla="*/ 127475 h 127369"/>
                <a:gd name="connsiteX21" fmla="*/ 81567 w 126166"/>
                <a:gd name="connsiteY21" fmla="*/ 103333 h 127369"/>
                <a:gd name="connsiteX22" fmla="*/ 79609 w 126166"/>
                <a:gd name="connsiteY22" fmla="*/ 57825 h 127369"/>
                <a:gd name="connsiteX23" fmla="*/ 79609 w 126166"/>
                <a:gd name="connsiteY23" fmla="*/ 85574 h 127369"/>
                <a:gd name="connsiteX24" fmla="*/ 46879 w 126166"/>
                <a:gd name="connsiteY24" fmla="*/ 121370 h 127369"/>
                <a:gd name="connsiteX25" fmla="*/ 21701 w 126166"/>
                <a:gd name="connsiteY25" fmla="*/ 97784 h 127369"/>
                <a:gd name="connsiteX26" fmla="*/ 79609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567" y="103333"/>
                  </a:moveTo>
                  <a:cubicBezTo>
                    <a:pt x="82686" y="114433"/>
                    <a:pt x="90240" y="126088"/>
                    <a:pt x="103388" y="126088"/>
                  </a:cubicBezTo>
                  <a:cubicBezTo>
                    <a:pt x="109263" y="126088"/>
                    <a:pt x="126327" y="122203"/>
                    <a:pt x="126327" y="99726"/>
                  </a:cubicBezTo>
                  <a:lnTo>
                    <a:pt x="126327" y="84186"/>
                  </a:lnTo>
                  <a:lnTo>
                    <a:pt x="119334" y="84186"/>
                  </a:lnTo>
                  <a:lnTo>
                    <a:pt x="119334" y="99726"/>
                  </a:lnTo>
                  <a:cubicBezTo>
                    <a:pt x="119334" y="115821"/>
                    <a:pt x="112340" y="117486"/>
                    <a:pt x="109263" y="117486"/>
                  </a:cubicBezTo>
                  <a:cubicBezTo>
                    <a:pt x="100031" y="117486"/>
                    <a:pt x="98912" y="104998"/>
                    <a:pt x="98912" y="103611"/>
                  </a:cubicBezTo>
                  <a:lnTo>
                    <a:pt x="98912" y="48112"/>
                  </a:lnTo>
                  <a:cubicBezTo>
                    <a:pt x="98912" y="36458"/>
                    <a:pt x="98912" y="25635"/>
                    <a:pt x="88841" y="15368"/>
                  </a:cubicBezTo>
                  <a:cubicBezTo>
                    <a:pt x="77931" y="4546"/>
                    <a:pt x="63943" y="106"/>
                    <a:pt x="50515" y="106"/>
                  </a:cubicBezTo>
                  <a:cubicBezTo>
                    <a:pt x="27576" y="106"/>
                    <a:pt x="8273" y="13148"/>
                    <a:pt x="8273" y="31463"/>
                  </a:cubicBezTo>
                  <a:cubicBezTo>
                    <a:pt x="8273" y="39788"/>
                    <a:pt x="13868" y="44505"/>
                    <a:pt x="21142" y="44505"/>
                  </a:cubicBezTo>
                  <a:cubicBezTo>
                    <a:pt x="28975" y="44505"/>
                    <a:pt x="34010" y="38955"/>
                    <a:pt x="34010" y="31740"/>
                  </a:cubicBezTo>
                  <a:cubicBezTo>
                    <a:pt x="34010" y="28410"/>
                    <a:pt x="32611" y="19253"/>
                    <a:pt x="19743" y="18976"/>
                  </a:cubicBezTo>
                  <a:cubicBezTo>
                    <a:pt x="27296" y="9263"/>
                    <a:pt x="41004" y="6211"/>
                    <a:pt x="49956" y="6211"/>
                  </a:cubicBezTo>
                  <a:cubicBezTo>
                    <a:pt x="63664" y="6211"/>
                    <a:pt x="79609" y="17033"/>
                    <a:pt x="79609" y="41730"/>
                  </a:cubicBezTo>
                  <a:lnTo>
                    <a:pt x="79609" y="51997"/>
                  </a:lnTo>
                  <a:cubicBezTo>
                    <a:pt x="65342" y="52830"/>
                    <a:pt x="45760" y="53662"/>
                    <a:pt x="28135" y="61987"/>
                  </a:cubicBezTo>
                  <a:cubicBezTo>
                    <a:pt x="7154" y="71422"/>
                    <a:pt x="160" y="85851"/>
                    <a:pt x="160" y="98061"/>
                  </a:cubicBezTo>
                  <a:cubicBezTo>
                    <a:pt x="160" y="120538"/>
                    <a:pt x="27296" y="127475"/>
                    <a:pt x="44920" y="127475"/>
                  </a:cubicBezTo>
                  <a:cubicBezTo>
                    <a:pt x="63384" y="127475"/>
                    <a:pt x="76252" y="116376"/>
                    <a:pt x="81567" y="103333"/>
                  </a:cubicBezTo>
                  <a:close/>
                  <a:moveTo>
                    <a:pt x="79609" y="57825"/>
                  </a:moveTo>
                  <a:lnTo>
                    <a:pt x="79609" y="85574"/>
                  </a:lnTo>
                  <a:cubicBezTo>
                    <a:pt x="79609" y="111936"/>
                    <a:pt x="59467" y="121370"/>
                    <a:pt x="46879" y="121370"/>
                  </a:cubicBezTo>
                  <a:cubicBezTo>
                    <a:pt x="33171" y="121370"/>
                    <a:pt x="21701" y="111658"/>
                    <a:pt x="21701" y="97784"/>
                  </a:cubicBezTo>
                  <a:cubicBezTo>
                    <a:pt x="21701" y="82521"/>
                    <a:pt x="33451" y="59489"/>
                    <a:pt x="79609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DBEA6E2A-A1E0-4A95-9317-548CAFF561B5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>
              <a:off x="8762792" y="3207495"/>
              <a:ext cx="164772" cy="189527"/>
            </a:xfrm>
            <a:custGeom>
              <a:avLst/>
              <a:gdLst>
                <a:gd name="connsiteX0" fmla="*/ 53881 w 164772"/>
                <a:gd name="connsiteY0" fmla="*/ 101946 h 189527"/>
                <a:gd name="connsiteX1" fmla="*/ 101158 w 164772"/>
                <a:gd name="connsiteY1" fmla="*/ 101946 h 189527"/>
                <a:gd name="connsiteX2" fmla="*/ 164941 w 164772"/>
                <a:gd name="connsiteY2" fmla="*/ 51720 h 189527"/>
                <a:gd name="connsiteX3" fmla="*/ 98920 w 164772"/>
                <a:gd name="connsiteY3" fmla="*/ 106 h 189527"/>
                <a:gd name="connsiteX4" fmla="*/ 169 w 164772"/>
                <a:gd name="connsiteY4" fmla="*/ 106 h 189527"/>
                <a:gd name="connsiteX5" fmla="*/ 169 w 164772"/>
                <a:gd name="connsiteY5" fmla="*/ 8708 h 189527"/>
                <a:gd name="connsiteX6" fmla="*/ 6883 w 164772"/>
                <a:gd name="connsiteY6" fmla="*/ 8708 h 189527"/>
                <a:gd name="connsiteX7" fmla="*/ 28983 w 164772"/>
                <a:gd name="connsiteY7" fmla="*/ 21750 h 189527"/>
                <a:gd name="connsiteX8" fmla="*/ 28983 w 164772"/>
                <a:gd name="connsiteY8" fmla="*/ 167989 h 189527"/>
                <a:gd name="connsiteX9" fmla="*/ 6883 w 164772"/>
                <a:gd name="connsiteY9" fmla="*/ 181031 h 189527"/>
                <a:gd name="connsiteX10" fmla="*/ 169 w 164772"/>
                <a:gd name="connsiteY10" fmla="*/ 181031 h 189527"/>
                <a:gd name="connsiteX11" fmla="*/ 169 w 164772"/>
                <a:gd name="connsiteY11" fmla="*/ 189634 h 189527"/>
                <a:gd name="connsiteX12" fmla="*/ 41292 w 164772"/>
                <a:gd name="connsiteY12" fmla="*/ 188801 h 189527"/>
                <a:gd name="connsiteX13" fmla="*/ 82695 w 164772"/>
                <a:gd name="connsiteY13" fmla="*/ 189634 h 189527"/>
                <a:gd name="connsiteX14" fmla="*/ 82695 w 164772"/>
                <a:gd name="connsiteY14" fmla="*/ 181031 h 189527"/>
                <a:gd name="connsiteX15" fmla="*/ 75981 w 164772"/>
                <a:gd name="connsiteY15" fmla="*/ 181031 h 189527"/>
                <a:gd name="connsiteX16" fmla="*/ 53881 w 164772"/>
                <a:gd name="connsiteY16" fmla="*/ 167989 h 189527"/>
                <a:gd name="connsiteX17" fmla="*/ 53881 w 164772"/>
                <a:gd name="connsiteY17" fmla="*/ 101946 h 189527"/>
                <a:gd name="connsiteX18" fmla="*/ 53041 w 164772"/>
                <a:gd name="connsiteY18" fmla="*/ 94731 h 189527"/>
                <a:gd name="connsiteX19" fmla="*/ 53041 w 164772"/>
                <a:gd name="connsiteY19" fmla="*/ 19808 h 189527"/>
                <a:gd name="connsiteX20" fmla="*/ 66749 w 164772"/>
                <a:gd name="connsiteY20" fmla="*/ 8708 h 189527"/>
                <a:gd name="connsiteX21" fmla="*/ 91647 w 164772"/>
                <a:gd name="connsiteY21" fmla="*/ 8708 h 189527"/>
                <a:gd name="connsiteX22" fmla="*/ 136127 w 164772"/>
                <a:gd name="connsiteY22" fmla="*/ 51720 h 189527"/>
                <a:gd name="connsiteX23" fmla="*/ 91647 w 164772"/>
                <a:gd name="connsiteY23" fmla="*/ 94731 h 189527"/>
                <a:gd name="connsiteX24" fmla="*/ 53041 w 164772"/>
                <a:gd name="connsiteY24" fmla="*/ 94731 h 1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4772" h="189527">
                  <a:moveTo>
                    <a:pt x="53881" y="101946"/>
                  </a:moveTo>
                  <a:lnTo>
                    <a:pt x="101158" y="101946"/>
                  </a:lnTo>
                  <a:cubicBezTo>
                    <a:pt x="134728" y="101946"/>
                    <a:pt x="164941" y="79469"/>
                    <a:pt x="164941" y="51720"/>
                  </a:cubicBezTo>
                  <a:cubicBezTo>
                    <a:pt x="164941" y="24525"/>
                    <a:pt x="137246" y="106"/>
                    <a:pt x="98920" y="106"/>
                  </a:cubicBezTo>
                  <a:lnTo>
                    <a:pt x="169" y="106"/>
                  </a:lnTo>
                  <a:lnTo>
                    <a:pt x="169" y="8708"/>
                  </a:lnTo>
                  <a:lnTo>
                    <a:pt x="6883" y="8708"/>
                  </a:lnTo>
                  <a:cubicBezTo>
                    <a:pt x="28423" y="8708"/>
                    <a:pt x="28983" y="11761"/>
                    <a:pt x="28983" y="21750"/>
                  </a:cubicBezTo>
                  <a:lnTo>
                    <a:pt x="28983" y="167989"/>
                  </a:lnTo>
                  <a:cubicBezTo>
                    <a:pt x="28983" y="177979"/>
                    <a:pt x="28423" y="181031"/>
                    <a:pt x="6883" y="181031"/>
                  </a:cubicBezTo>
                  <a:lnTo>
                    <a:pt x="169" y="181031"/>
                  </a:lnTo>
                  <a:lnTo>
                    <a:pt x="169" y="189634"/>
                  </a:lnTo>
                  <a:cubicBezTo>
                    <a:pt x="9960" y="188801"/>
                    <a:pt x="30661" y="188801"/>
                    <a:pt x="41292" y="188801"/>
                  </a:cubicBezTo>
                  <a:cubicBezTo>
                    <a:pt x="51922" y="188801"/>
                    <a:pt x="72904" y="188801"/>
                    <a:pt x="82695" y="189634"/>
                  </a:cubicBezTo>
                  <a:lnTo>
                    <a:pt x="82695" y="181031"/>
                  </a:lnTo>
                  <a:lnTo>
                    <a:pt x="75981" y="181031"/>
                  </a:lnTo>
                  <a:cubicBezTo>
                    <a:pt x="54440" y="181031"/>
                    <a:pt x="53881" y="177979"/>
                    <a:pt x="53881" y="167989"/>
                  </a:cubicBezTo>
                  <a:lnTo>
                    <a:pt x="53881" y="101946"/>
                  </a:lnTo>
                  <a:close/>
                  <a:moveTo>
                    <a:pt x="53041" y="94731"/>
                  </a:moveTo>
                  <a:lnTo>
                    <a:pt x="53041" y="19808"/>
                  </a:lnTo>
                  <a:cubicBezTo>
                    <a:pt x="53041" y="10651"/>
                    <a:pt x="53601" y="8708"/>
                    <a:pt x="66749" y="8708"/>
                  </a:cubicBezTo>
                  <a:lnTo>
                    <a:pt x="91647" y="8708"/>
                  </a:lnTo>
                  <a:cubicBezTo>
                    <a:pt x="136127" y="8708"/>
                    <a:pt x="136127" y="38123"/>
                    <a:pt x="136127" y="51720"/>
                  </a:cubicBezTo>
                  <a:cubicBezTo>
                    <a:pt x="136127" y="64762"/>
                    <a:pt x="136127" y="94731"/>
                    <a:pt x="91647" y="94731"/>
                  </a:cubicBezTo>
                  <a:lnTo>
                    <a:pt x="53041" y="9473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DE1B19CA-E9AD-4674-A2D3-FF82030426FA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>
              <a:off x="8951219" y="3274371"/>
              <a:ext cx="93995" cy="122651"/>
            </a:xfrm>
            <a:custGeom>
              <a:avLst/>
              <a:gdLst>
                <a:gd name="connsiteX0" fmla="*/ 39061 w 93995"/>
                <a:gd name="connsiteY0" fmla="*/ 30630 h 122651"/>
                <a:gd name="connsiteX1" fmla="*/ 39061 w 93995"/>
                <a:gd name="connsiteY1" fmla="*/ 106 h 122651"/>
                <a:gd name="connsiteX2" fmla="*/ 176 w 93995"/>
                <a:gd name="connsiteY2" fmla="*/ 3158 h 122651"/>
                <a:gd name="connsiteX3" fmla="*/ 176 w 93995"/>
                <a:gd name="connsiteY3" fmla="*/ 11761 h 122651"/>
                <a:gd name="connsiteX4" fmla="*/ 21996 w 93995"/>
                <a:gd name="connsiteY4" fmla="*/ 27300 h 122651"/>
                <a:gd name="connsiteX5" fmla="*/ 21996 w 93995"/>
                <a:gd name="connsiteY5" fmla="*/ 101668 h 122651"/>
                <a:gd name="connsiteX6" fmla="*/ 176 w 93995"/>
                <a:gd name="connsiteY6" fmla="*/ 114156 h 122651"/>
                <a:gd name="connsiteX7" fmla="*/ 176 w 93995"/>
                <a:gd name="connsiteY7" fmla="*/ 122758 h 122651"/>
                <a:gd name="connsiteX8" fmla="*/ 32067 w 93995"/>
                <a:gd name="connsiteY8" fmla="*/ 121925 h 122651"/>
                <a:gd name="connsiteX9" fmla="*/ 67595 w 93995"/>
                <a:gd name="connsiteY9" fmla="*/ 122758 h 122651"/>
                <a:gd name="connsiteX10" fmla="*/ 67595 w 93995"/>
                <a:gd name="connsiteY10" fmla="*/ 114156 h 122651"/>
                <a:gd name="connsiteX11" fmla="*/ 61720 w 93995"/>
                <a:gd name="connsiteY11" fmla="*/ 114156 h 122651"/>
                <a:gd name="connsiteX12" fmla="*/ 40459 w 93995"/>
                <a:gd name="connsiteY12" fmla="*/ 101113 h 122651"/>
                <a:gd name="connsiteX13" fmla="*/ 40459 w 93995"/>
                <a:gd name="connsiteY13" fmla="*/ 58380 h 122651"/>
                <a:gd name="connsiteX14" fmla="*/ 73470 w 93995"/>
                <a:gd name="connsiteY14" fmla="*/ 6211 h 122651"/>
                <a:gd name="connsiteX15" fmla="*/ 76547 w 93995"/>
                <a:gd name="connsiteY15" fmla="*/ 6488 h 122651"/>
                <a:gd name="connsiteX16" fmla="*/ 70113 w 93995"/>
                <a:gd name="connsiteY16" fmla="*/ 17311 h 122651"/>
                <a:gd name="connsiteX17" fmla="*/ 82142 w 93995"/>
                <a:gd name="connsiteY17" fmla="*/ 29243 h 122651"/>
                <a:gd name="connsiteX18" fmla="*/ 94171 w 93995"/>
                <a:gd name="connsiteY18" fmla="*/ 17033 h 122651"/>
                <a:gd name="connsiteX19" fmla="*/ 73470 w 93995"/>
                <a:gd name="connsiteY19" fmla="*/ 106 h 122651"/>
                <a:gd name="connsiteX20" fmla="*/ 39061 w 93995"/>
                <a:gd name="connsiteY20" fmla="*/ 3063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95" h="122651">
                  <a:moveTo>
                    <a:pt x="39061" y="30630"/>
                  </a:moveTo>
                  <a:lnTo>
                    <a:pt x="39061" y="106"/>
                  </a:lnTo>
                  <a:lnTo>
                    <a:pt x="176" y="3158"/>
                  </a:lnTo>
                  <a:lnTo>
                    <a:pt x="176" y="11761"/>
                  </a:lnTo>
                  <a:cubicBezTo>
                    <a:pt x="19758" y="11761"/>
                    <a:pt x="21996" y="13703"/>
                    <a:pt x="21996" y="27300"/>
                  </a:cubicBezTo>
                  <a:lnTo>
                    <a:pt x="21996" y="101668"/>
                  </a:lnTo>
                  <a:cubicBezTo>
                    <a:pt x="21996" y="114156"/>
                    <a:pt x="18919" y="114156"/>
                    <a:pt x="176" y="114156"/>
                  </a:cubicBezTo>
                  <a:lnTo>
                    <a:pt x="176" y="122758"/>
                  </a:lnTo>
                  <a:cubicBezTo>
                    <a:pt x="11086" y="122480"/>
                    <a:pt x="24234" y="121925"/>
                    <a:pt x="32067" y="121925"/>
                  </a:cubicBezTo>
                  <a:cubicBezTo>
                    <a:pt x="43257" y="121925"/>
                    <a:pt x="56405" y="121925"/>
                    <a:pt x="67595" y="122758"/>
                  </a:cubicBezTo>
                  <a:lnTo>
                    <a:pt x="67595" y="114156"/>
                  </a:lnTo>
                  <a:lnTo>
                    <a:pt x="61720" y="114156"/>
                  </a:lnTo>
                  <a:cubicBezTo>
                    <a:pt x="41019" y="114156"/>
                    <a:pt x="40459" y="111103"/>
                    <a:pt x="40459" y="101113"/>
                  </a:cubicBezTo>
                  <a:lnTo>
                    <a:pt x="40459" y="58380"/>
                  </a:lnTo>
                  <a:cubicBezTo>
                    <a:pt x="40459" y="30908"/>
                    <a:pt x="52209" y="6211"/>
                    <a:pt x="73470" y="6211"/>
                  </a:cubicBezTo>
                  <a:cubicBezTo>
                    <a:pt x="75428" y="6211"/>
                    <a:pt x="75988" y="6211"/>
                    <a:pt x="76547" y="6488"/>
                  </a:cubicBezTo>
                  <a:cubicBezTo>
                    <a:pt x="75708" y="6766"/>
                    <a:pt x="70113" y="10096"/>
                    <a:pt x="70113" y="17311"/>
                  </a:cubicBezTo>
                  <a:cubicBezTo>
                    <a:pt x="70113" y="25080"/>
                    <a:pt x="75988" y="29243"/>
                    <a:pt x="82142" y="29243"/>
                  </a:cubicBezTo>
                  <a:cubicBezTo>
                    <a:pt x="87178" y="29243"/>
                    <a:pt x="94171" y="25913"/>
                    <a:pt x="94171" y="17033"/>
                  </a:cubicBezTo>
                  <a:cubicBezTo>
                    <a:pt x="94171" y="8153"/>
                    <a:pt x="85499" y="106"/>
                    <a:pt x="73470" y="106"/>
                  </a:cubicBezTo>
                  <a:cubicBezTo>
                    <a:pt x="53048" y="106"/>
                    <a:pt x="42977" y="18698"/>
                    <a:pt x="39061" y="3063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6" name="Forma libre: forma 85">
              <a:extLst>
                <a:ext uri="{FF2B5EF4-FFF2-40B4-BE49-F238E27FC236}">
                  <a16:creationId xmlns:a16="http://schemas.microsoft.com/office/drawing/2014/main" id="{DC1A0E45-B599-4610-B532-83180734EB15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>
              <a:off x="9060788" y="3272706"/>
              <a:ext cx="123928" cy="127369"/>
            </a:xfrm>
            <a:custGeom>
              <a:avLst/>
              <a:gdLst>
                <a:gd name="connsiteX0" fmla="*/ 124108 w 123928"/>
                <a:gd name="connsiteY0" fmla="*/ 65039 h 127369"/>
                <a:gd name="connsiteX1" fmla="*/ 62284 w 123928"/>
                <a:gd name="connsiteY1" fmla="*/ 106 h 127369"/>
                <a:gd name="connsiteX2" fmla="*/ 179 w 123928"/>
                <a:gd name="connsiteY2" fmla="*/ 65039 h 127369"/>
                <a:gd name="connsiteX3" fmla="*/ 62004 w 123928"/>
                <a:gd name="connsiteY3" fmla="*/ 127475 h 127369"/>
                <a:gd name="connsiteX4" fmla="*/ 124108 w 123928"/>
                <a:gd name="connsiteY4" fmla="*/ 65039 h 127369"/>
                <a:gd name="connsiteX5" fmla="*/ 62284 w 123928"/>
                <a:gd name="connsiteY5" fmla="*/ 120538 h 127369"/>
                <a:gd name="connsiteX6" fmla="*/ 30392 w 123928"/>
                <a:gd name="connsiteY6" fmla="*/ 101946 h 127369"/>
                <a:gd name="connsiteX7" fmla="*/ 23399 w 123928"/>
                <a:gd name="connsiteY7" fmla="*/ 62819 h 127369"/>
                <a:gd name="connsiteX8" fmla="*/ 30113 w 123928"/>
                <a:gd name="connsiteY8" fmla="*/ 24803 h 127369"/>
                <a:gd name="connsiteX9" fmla="*/ 62004 w 123928"/>
                <a:gd name="connsiteY9" fmla="*/ 6211 h 127369"/>
                <a:gd name="connsiteX10" fmla="*/ 93616 w 123928"/>
                <a:gd name="connsiteY10" fmla="*/ 24248 h 127369"/>
                <a:gd name="connsiteX11" fmla="*/ 100889 w 123928"/>
                <a:gd name="connsiteY11" fmla="*/ 62819 h 127369"/>
                <a:gd name="connsiteX12" fmla="*/ 94735 w 123928"/>
                <a:gd name="connsiteY12" fmla="*/ 100003 h 127369"/>
                <a:gd name="connsiteX13" fmla="*/ 62284 w 123928"/>
                <a:gd name="connsiteY13" fmla="*/ 120538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108" y="65039"/>
                  </a:moveTo>
                  <a:cubicBezTo>
                    <a:pt x="124108" y="29520"/>
                    <a:pt x="96133" y="106"/>
                    <a:pt x="62284" y="106"/>
                  </a:cubicBezTo>
                  <a:cubicBezTo>
                    <a:pt x="27315" y="106"/>
                    <a:pt x="179" y="30353"/>
                    <a:pt x="179" y="65039"/>
                  </a:cubicBezTo>
                  <a:cubicBezTo>
                    <a:pt x="179" y="100836"/>
                    <a:pt x="29273" y="127475"/>
                    <a:pt x="62004" y="127475"/>
                  </a:cubicBezTo>
                  <a:cubicBezTo>
                    <a:pt x="95854" y="127475"/>
                    <a:pt x="124108" y="100281"/>
                    <a:pt x="124108" y="65039"/>
                  </a:cubicBezTo>
                  <a:close/>
                  <a:moveTo>
                    <a:pt x="62284" y="120538"/>
                  </a:moveTo>
                  <a:cubicBezTo>
                    <a:pt x="50255" y="120538"/>
                    <a:pt x="37946" y="114711"/>
                    <a:pt x="30392" y="101946"/>
                  </a:cubicBezTo>
                  <a:cubicBezTo>
                    <a:pt x="23399" y="89736"/>
                    <a:pt x="23399" y="72809"/>
                    <a:pt x="23399" y="62819"/>
                  </a:cubicBezTo>
                  <a:cubicBezTo>
                    <a:pt x="23399" y="51997"/>
                    <a:pt x="23399" y="37013"/>
                    <a:pt x="30113" y="24803"/>
                  </a:cubicBezTo>
                  <a:cubicBezTo>
                    <a:pt x="37666" y="12038"/>
                    <a:pt x="50814" y="6211"/>
                    <a:pt x="62004" y="6211"/>
                  </a:cubicBezTo>
                  <a:cubicBezTo>
                    <a:pt x="74313" y="6211"/>
                    <a:pt x="86342" y="12316"/>
                    <a:pt x="93616" y="24248"/>
                  </a:cubicBezTo>
                  <a:cubicBezTo>
                    <a:pt x="100889" y="36180"/>
                    <a:pt x="100889" y="52275"/>
                    <a:pt x="100889" y="62819"/>
                  </a:cubicBezTo>
                  <a:cubicBezTo>
                    <a:pt x="100889" y="72809"/>
                    <a:pt x="100889" y="87794"/>
                    <a:pt x="94735" y="100003"/>
                  </a:cubicBezTo>
                  <a:cubicBezTo>
                    <a:pt x="88580" y="112491"/>
                    <a:pt x="76271" y="120538"/>
                    <a:pt x="62284" y="12053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0E77ACF4-EBA6-4C2E-ABEF-32D40DD67487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>
              <a:off x="9202062" y="3201390"/>
              <a:ext cx="90638" cy="195632"/>
            </a:xfrm>
            <a:custGeom>
              <a:avLst/>
              <a:gdLst>
                <a:gd name="connsiteX0" fmla="*/ 39909 w 90638"/>
                <a:gd name="connsiteY0" fmla="*/ 76139 h 195632"/>
                <a:gd name="connsiteX1" fmla="*/ 39909 w 90638"/>
                <a:gd name="connsiteY1" fmla="*/ 43950 h 195632"/>
                <a:gd name="connsiteX2" fmla="*/ 65646 w 90638"/>
                <a:gd name="connsiteY2" fmla="*/ 6211 h 195632"/>
                <a:gd name="connsiteX3" fmla="*/ 74877 w 90638"/>
                <a:gd name="connsiteY3" fmla="*/ 8153 h 195632"/>
                <a:gd name="connsiteX4" fmla="*/ 66485 w 90638"/>
                <a:gd name="connsiteY4" fmla="*/ 19808 h 195632"/>
                <a:gd name="connsiteX5" fmla="*/ 78514 w 90638"/>
                <a:gd name="connsiteY5" fmla="*/ 31740 h 195632"/>
                <a:gd name="connsiteX6" fmla="*/ 90823 w 90638"/>
                <a:gd name="connsiteY6" fmla="*/ 19531 h 195632"/>
                <a:gd name="connsiteX7" fmla="*/ 65646 w 90638"/>
                <a:gd name="connsiteY7" fmla="*/ 106 h 195632"/>
                <a:gd name="connsiteX8" fmla="*/ 22285 w 90638"/>
                <a:gd name="connsiteY8" fmla="*/ 44227 h 195632"/>
                <a:gd name="connsiteX9" fmla="*/ 22285 w 90638"/>
                <a:gd name="connsiteY9" fmla="*/ 76139 h 195632"/>
                <a:gd name="connsiteX10" fmla="*/ 184 w 90638"/>
                <a:gd name="connsiteY10" fmla="*/ 76139 h 195632"/>
                <a:gd name="connsiteX11" fmla="*/ 184 w 90638"/>
                <a:gd name="connsiteY11" fmla="*/ 84741 h 195632"/>
                <a:gd name="connsiteX12" fmla="*/ 22285 w 90638"/>
                <a:gd name="connsiteY12" fmla="*/ 84741 h 195632"/>
                <a:gd name="connsiteX13" fmla="*/ 22285 w 90638"/>
                <a:gd name="connsiteY13" fmla="*/ 174649 h 195632"/>
                <a:gd name="connsiteX14" fmla="*/ 464 w 90638"/>
                <a:gd name="connsiteY14" fmla="*/ 187136 h 195632"/>
                <a:gd name="connsiteX15" fmla="*/ 464 w 90638"/>
                <a:gd name="connsiteY15" fmla="*/ 195739 h 195632"/>
                <a:gd name="connsiteX16" fmla="*/ 32356 w 90638"/>
                <a:gd name="connsiteY16" fmla="*/ 194906 h 195632"/>
                <a:gd name="connsiteX17" fmla="*/ 67884 w 90638"/>
                <a:gd name="connsiteY17" fmla="*/ 195739 h 195632"/>
                <a:gd name="connsiteX18" fmla="*/ 67884 w 90638"/>
                <a:gd name="connsiteY18" fmla="*/ 187136 h 195632"/>
                <a:gd name="connsiteX19" fmla="*/ 62009 w 90638"/>
                <a:gd name="connsiteY19" fmla="*/ 187136 h 195632"/>
                <a:gd name="connsiteX20" fmla="*/ 40748 w 90638"/>
                <a:gd name="connsiteY20" fmla="*/ 174094 h 195632"/>
                <a:gd name="connsiteX21" fmla="*/ 40748 w 90638"/>
                <a:gd name="connsiteY21" fmla="*/ 84741 h 195632"/>
                <a:gd name="connsiteX22" fmla="*/ 72639 w 90638"/>
                <a:gd name="connsiteY22" fmla="*/ 84741 h 195632"/>
                <a:gd name="connsiteX23" fmla="*/ 72639 w 90638"/>
                <a:gd name="connsiteY23" fmla="*/ 76139 h 195632"/>
                <a:gd name="connsiteX24" fmla="*/ 39909 w 90638"/>
                <a:gd name="connsiteY24" fmla="*/ 76139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638" h="195632">
                  <a:moveTo>
                    <a:pt x="39909" y="76139"/>
                  </a:moveTo>
                  <a:lnTo>
                    <a:pt x="39909" y="43950"/>
                  </a:lnTo>
                  <a:cubicBezTo>
                    <a:pt x="39909" y="19531"/>
                    <a:pt x="53337" y="6211"/>
                    <a:pt x="65646" y="6211"/>
                  </a:cubicBezTo>
                  <a:cubicBezTo>
                    <a:pt x="66485" y="6211"/>
                    <a:pt x="70681" y="6211"/>
                    <a:pt x="74877" y="8153"/>
                  </a:cubicBezTo>
                  <a:cubicBezTo>
                    <a:pt x="71520" y="9263"/>
                    <a:pt x="66485" y="12871"/>
                    <a:pt x="66485" y="19808"/>
                  </a:cubicBezTo>
                  <a:cubicBezTo>
                    <a:pt x="66485" y="26190"/>
                    <a:pt x="70961" y="31740"/>
                    <a:pt x="78514" y="31740"/>
                  </a:cubicBezTo>
                  <a:cubicBezTo>
                    <a:pt x="86627" y="31740"/>
                    <a:pt x="90823" y="26190"/>
                    <a:pt x="90823" y="19531"/>
                  </a:cubicBezTo>
                  <a:cubicBezTo>
                    <a:pt x="90823" y="9263"/>
                    <a:pt x="80472" y="106"/>
                    <a:pt x="65646" y="106"/>
                  </a:cubicBezTo>
                  <a:cubicBezTo>
                    <a:pt x="46063" y="106"/>
                    <a:pt x="22285" y="14813"/>
                    <a:pt x="22285" y="44227"/>
                  </a:cubicBezTo>
                  <a:lnTo>
                    <a:pt x="22285" y="76139"/>
                  </a:lnTo>
                  <a:lnTo>
                    <a:pt x="184" y="76139"/>
                  </a:lnTo>
                  <a:lnTo>
                    <a:pt x="184" y="84741"/>
                  </a:lnTo>
                  <a:lnTo>
                    <a:pt x="22285" y="84741"/>
                  </a:lnTo>
                  <a:lnTo>
                    <a:pt x="22285" y="174649"/>
                  </a:lnTo>
                  <a:cubicBezTo>
                    <a:pt x="22285" y="187136"/>
                    <a:pt x="19207" y="187136"/>
                    <a:pt x="464" y="187136"/>
                  </a:cubicBezTo>
                  <a:lnTo>
                    <a:pt x="464" y="195739"/>
                  </a:lnTo>
                  <a:cubicBezTo>
                    <a:pt x="11374" y="195461"/>
                    <a:pt x="24523" y="194906"/>
                    <a:pt x="32356" y="194906"/>
                  </a:cubicBezTo>
                  <a:cubicBezTo>
                    <a:pt x="43546" y="194906"/>
                    <a:pt x="56694" y="194906"/>
                    <a:pt x="67884" y="195739"/>
                  </a:cubicBezTo>
                  <a:lnTo>
                    <a:pt x="67884" y="187136"/>
                  </a:lnTo>
                  <a:lnTo>
                    <a:pt x="62009" y="187136"/>
                  </a:lnTo>
                  <a:cubicBezTo>
                    <a:pt x="41308" y="187136"/>
                    <a:pt x="40748" y="184084"/>
                    <a:pt x="40748" y="174094"/>
                  </a:cubicBezTo>
                  <a:lnTo>
                    <a:pt x="40748" y="84741"/>
                  </a:lnTo>
                  <a:lnTo>
                    <a:pt x="72639" y="84741"/>
                  </a:lnTo>
                  <a:lnTo>
                    <a:pt x="72639" y="76139"/>
                  </a:lnTo>
                  <a:lnTo>
                    <a:pt x="39909" y="7613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77353EC2-5350-474F-B7E4-72FD48701C83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9286143" y="3272706"/>
              <a:ext cx="108262" cy="127369"/>
            </a:xfrm>
            <a:custGeom>
              <a:avLst/>
              <a:gdLst>
                <a:gd name="connsiteX0" fmla="*/ 23686 w 108262"/>
                <a:gd name="connsiteY0" fmla="*/ 54495 h 127369"/>
                <a:gd name="connsiteX1" fmla="*/ 58375 w 108262"/>
                <a:gd name="connsiteY1" fmla="*/ 6211 h 127369"/>
                <a:gd name="connsiteX2" fmla="*/ 89987 w 108262"/>
                <a:gd name="connsiteY2" fmla="*/ 54495 h 127369"/>
                <a:gd name="connsiteX3" fmla="*/ 23686 w 108262"/>
                <a:gd name="connsiteY3" fmla="*/ 54495 h 127369"/>
                <a:gd name="connsiteX4" fmla="*/ 23407 w 108262"/>
                <a:gd name="connsiteY4" fmla="*/ 60322 h 127369"/>
                <a:gd name="connsiteX5" fmla="*/ 101457 w 108262"/>
                <a:gd name="connsiteY5" fmla="*/ 60322 h 127369"/>
                <a:gd name="connsiteX6" fmla="*/ 108450 w 108262"/>
                <a:gd name="connsiteY6" fmla="*/ 54495 h 127369"/>
                <a:gd name="connsiteX7" fmla="*/ 58375 w 108262"/>
                <a:gd name="connsiteY7" fmla="*/ 106 h 127369"/>
                <a:gd name="connsiteX8" fmla="*/ 188 w 108262"/>
                <a:gd name="connsiteY8" fmla="*/ 63374 h 127369"/>
                <a:gd name="connsiteX9" fmla="*/ 61732 w 108262"/>
                <a:gd name="connsiteY9" fmla="*/ 127475 h 127369"/>
                <a:gd name="connsiteX10" fmla="*/ 108450 w 108262"/>
                <a:gd name="connsiteY10" fmla="*/ 91401 h 127369"/>
                <a:gd name="connsiteX11" fmla="*/ 104814 w 108262"/>
                <a:gd name="connsiteY11" fmla="*/ 88071 h 127369"/>
                <a:gd name="connsiteX12" fmla="*/ 101177 w 108262"/>
                <a:gd name="connsiteY12" fmla="*/ 91956 h 127369"/>
                <a:gd name="connsiteX13" fmla="*/ 63411 w 108262"/>
                <a:gd name="connsiteY13" fmla="*/ 120538 h 127369"/>
                <a:gd name="connsiteX14" fmla="*/ 31799 w 108262"/>
                <a:gd name="connsiteY14" fmla="*/ 101946 h 127369"/>
                <a:gd name="connsiteX15" fmla="*/ 23407 w 108262"/>
                <a:gd name="connsiteY15" fmla="*/ 60322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62" h="127369">
                  <a:moveTo>
                    <a:pt x="23686" y="54495"/>
                  </a:moveTo>
                  <a:cubicBezTo>
                    <a:pt x="25365" y="13148"/>
                    <a:pt x="48864" y="6211"/>
                    <a:pt x="58375" y="6211"/>
                  </a:cubicBezTo>
                  <a:cubicBezTo>
                    <a:pt x="87189" y="6211"/>
                    <a:pt x="89987" y="43672"/>
                    <a:pt x="89987" y="54495"/>
                  </a:cubicBezTo>
                  <a:lnTo>
                    <a:pt x="23686" y="54495"/>
                  </a:lnTo>
                  <a:close/>
                  <a:moveTo>
                    <a:pt x="23407" y="60322"/>
                  </a:moveTo>
                  <a:lnTo>
                    <a:pt x="101457" y="60322"/>
                  </a:lnTo>
                  <a:cubicBezTo>
                    <a:pt x="107611" y="60322"/>
                    <a:pt x="108450" y="60322"/>
                    <a:pt x="108450" y="54495"/>
                  </a:cubicBezTo>
                  <a:cubicBezTo>
                    <a:pt x="108450" y="27023"/>
                    <a:pt x="93344" y="106"/>
                    <a:pt x="58375" y="106"/>
                  </a:cubicBezTo>
                  <a:cubicBezTo>
                    <a:pt x="25924" y="106"/>
                    <a:pt x="188" y="28688"/>
                    <a:pt x="188" y="63374"/>
                  </a:cubicBezTo>
                  <a:cubicBezTo>
                    <a:pt x="188" y="100558"/>
                    <a:pt x="29561" y="127475"/>
                    <a:pt x="61732" y="127475"/>
                  </a:cubicBezTo>
                  <a:cubicBezTo>
                    <a:pt x="95862" y="127475"/>
                    <a:pt x="108450" y="96674"/>
                    <a:pt x="108450" y="91401"/>
                  </a:cubicBezTo>
                  <a:cubicBezTo>
                    <a:pt x="108450" y="88626"/>
                    <a:pt x="106212" y="88071"/>
                    <a:pt x="104814" y="88071"/>
                  </a:cubicBezTo>
                  <a:cubicBezTo>
                    <a:pt x="102296" y="88071"/>
                    <a:pt x="101736" y="89736"/>
                    <a:pt x="101177" y="91956"/>
                  </a:cubicBezTo>
                  <a:cubicBezTo>
                    <a:pt x="91386" y="120538"/>
                    <a:pt x="66208" y="120538"/>
                    <a:pt x="63411" y="120538"/>
                  </a:cubicBezTo>
                  <a:cubicBezTo>
                    <a:pt x="49423" y="120538"/>
                    <a:pt x="38233" y="112213"/>
                    <a:pt x="31799" y="101946"/>
                  </a:cubicBezTo>
                  <a:cubicBezTo>
                    <a:pt x="23407" y="88626"/>
                    <a:pt x="23407" y="70312"/>
                    <a:pt x="23407" y="6032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89" name="Forma libre: forma 88">
              <a:extLst>
                <a:ext uri="{FF2B5EF4-FFF2-40B4-BE49-F238E27FC236}">
                  <a16:creationId xmlns:a16="http://schemas.microsoft.com/office/drawing/2014/main" id="{8431E3E8-4E3E-4BBA-9EDC-959E44871351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>
              <a:off x="9411875" y="3272706"/>
              <a:ext cx="91477" cy="127369"/>
            </a:xfrm>
            <a:custGeom>
              <a:avLst/>
              <a:gdLst>
                <a:gd name="connsiteX0" fmla="*/ 49148 w 91477"/>
                <a:gd name="connsiteY0" fmla="*/ 70589 h 127369"/>
                <a:gd name="connsiteX1" fmla="*/ 78242 w 91477"/>
                <a:gd name="connsiteY1" fmla="*/ 96119 h 127369"/>
                <a:gd name="connsiteX2" fmla="*/ 46630 w 91477"/>
                <a:gd name="connsiteY2" fmla="*/ 121370 h 127369"/>
                <a:gd name="connsiteX3" fmla="*/ 7745 w 91477"/>
                <a:gd name="connsiteY3" fmla="*/ 81966 h 127369"/>
                <a:gd name="connsiteX4" fmla="*/ 3829 w 91477"/>
                <a:gd name="connsiteY4" fmla="*/ 77249 h 127369"/>
                <a:gd name="connsiteX5" fmla="*/ 192 w 91477"/>
                <a:gd name="connsiteY5" fmla="*/ 84186 h 127369"/>
                <a:gd name="connsiteX6" fmla="*/ 192 w 91477"/>
                <a:gd name="connsiteY6" fmla="*/ 120815 h 127369"/>
                <a:gd name="connsiteX7" fmla="*/ 3269 w 91477"/>
                <a:gd name="connsiteY7" fmla="*/ 127475 h 127369"/>
                <a:gd name="connsiteX8" fmla="*/ 10263 w 91477"/>
                <a:gd name="connsiteY8" fmla="*/ 121925 h 127369"/>
                <a:gd name="connsiteX9" fmla="*/ 15858 w 91477"/>
                <a:gd name="connsiteY9" fmla="*/ 115543 h 127369"/>
                <a:gd name="connsiteX10" fmla="*/ 46630 w 91477"/>
                <a:gd name="connsiteY10" fmla="*/ 127475 h 127369"/>
                <a:gd name="connsiteX11" fmla="*/ 91670 w 91477"/>
                <a:gd name="connsiteY11" fmla="*/ 88904 h 127369"/>
                <a:gd name="connsiteX12" fmla="*/ 79920 w 91477"/>
                <a:gd name="connsiteY12" fmla="*/ 62542 h 127369"/>
                <a:gd name="connsiteX13" fmla="*/ 48029 w 91477"/>
                <a:gd name="connsiteY13" fmla="*/ 49222 h 127369"/>
                <a:gd name="connsiteX14" fmla="*/ 13620 w 91477"/>
                <a:gd name="connsiteY14" fmla="*/ 26468 h 127369"/>
                <a:gd name="connsiteX15" fmla="*/ 44952 w 91477"/>
                <a:gd name="connsiteY15" fmla="*/ 5378 h 127369"/>
                <a:gd name="connsiteX16" fmla="*/ 77682 w 91477"/>
                <a:gd name="connsiteY16" fmla="*/ 38955 h 127369"/>
                <a:gd name="connsiteX17" fmla="*/ 81039 w 91477"/>
                <a:gd name="connsiteY17" fmla="*/ 41452 h 127369"/>
                <a:gd name="connsiteX18" fmla="*/ 84676 w 91477"/>
                <a:gd name="connsiteY18" fmla="*/ 34793 h 127369"/>
                <a:gd name="connsiteX19" fmla="*/ 84676 w 91477"/>
                <a:gd name="connsiteY19" fmla="*/ 6766 h 127369"/>
                <a:gd name="connsiteX20" fmla="*/ 81599 w 91477"/>
                <a:gd name="connsiteY20" fmla="*/ 106 h 127369"/>
                <a:gd name="connsiteX21" fmla="*/ 76004 w 91477"/>
                <a:gd name="connsiteY21" fmla="*/ 3436 h 127369"/>
                <a:gd name="connsiteX22" fmla="*/ 71248 w 91477"/>
                <a:gd name="connsiteY22" fmla="*/ 7876 h 127369"/>
                <a:gd name="connsiteX23" fmla="*/ 44952 w 91477"/>
                <a:gd name="connsiteY23" fmla="*/ 106 h 127369"/>
                <a:gd name="connsiteX24" fmla="*/ 192 w 91477"/>
                <a:gd name="connsiteY24" fmla="*/ 34238 h 127369"/>
                <a:gd name="connsiteX25" fmla="*/ 12221 w 91477"/>
                <a:gd name="connsiteY25" fmla="*/ 57825 h 127369"/>
                <a:gd name="connsiteX26" fmla="*/ 49148 w 91477"/>
                <a:gd name="connsiteY26" fmla="*/ 70589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7" h="127369">
                  <a:moveTo>
                    <a:pt x="49148" y="70589"/>
                  </a:moveTo>
                  <a:cubicBezTo>
                    <a:pt x="55303" y="71699"/>
                    <a:pt x="78242" y="76139"/>
                    <a:pt x="78242" y="96119"/>
                  </a:cubicBezTo>
                  <a:cubicBezTo>
                    <a:pt x="78242" y="110271"/>
                    <a:pt x="68451" y="121370"/>
                    <a:pt x="46630" y="121370"/>
                  </a:cubicBezTo>
                  <a:cubicBezTo>
                    <a:pt x="23131" y="121370"/>
                    <a:pt x="13060" y="105553"/>
                    <a:pt x="7745" y="81966"/>
                  </a:cubicBezTo>
                  <a:cubicBezTo>
                    <a:pt x="6906" y="78359"/>
                    <a:pt x="6626" y="77249"/>
                    <a:pt x="3829" y="77249"/>
                  </a:cubicBezTo>
                  <a:cubicBezTo>
                    <a:pt x="192" y="77249"/>
                    <a:pt x="192" y="79192"/>
                    <a:pt x="192" y="84186"/>
                  </a:cubicBezTo>
                  <a:lnTo>
                    <a:pt x="192" y="120815"/>
                  </a:lnTo>
                  <a:cubicBezTo>
                    <a:pt x="192" y="125533"/>
                    <a:pt x="192" y="127475"/>
                    <a:pt x="3269" y="127475"/>
                  </a:cubicBezTo>
                  <a:cubicBezTo>
                    <a:pt x="4668" y="127475"/>
                    <a:pt x="4948" y="127198"/>
                    <a:pt x="10263" y="121925"/>
                  </a:cubicBezTo>
                  <a:cubicBezTo>
                    <a:pt x="10822" y="121370"/>
                    <a:pt x="10822" y="120815"/>
                    <a:pt x="15858" y="115543"/>
                  </a:cubicBezTo>
                  <a:cubicBezTo>
                    <a:pt x="28167" y="127198"/>
                    <a:pt x="40756" y="127475"/>
                    <a:pt x="46630" y="127475"/>
                  </a:cubicBezTo>
                  <a:cubicBezTo>
                    <a:pt x="78801" y="127475"/>
                    <a:pt x="91670" y="108883"/>
                    <a:pt x="91670" y="88904"/>
                  </a:cubicBezTo>
                  <a:cubicBezTo>
                    <a:pt x="91670" y="74197"/>
                    <a:pt x="83277" y="65872"/>
                    <a:pt x="79920" y="62542"/>
                  </a:cubicBezTo>
                  <a:cubicBezTo>
                    <a:pt x="70689" y="53662"/>
                    <a:pt x="59778" y="51442"/>
                    <a:pt x="48029" y="49222"/>
                  </a:cubicBezTo>
                  <a:cubicBezTo>
                    <a:pt x="32363" y="46170"/>
                    <a:pt x="13620" y="42562"/>
                    <a:pt x="13620" y="26468"/>
                  </a:cubicBezTo>
                  <a:cubicBezTo>
                    <a:pt x="13620" y="16756"/>
                    <a:pt x="20893" y="5378"/>
                    <a:pt x="44952" y="5378"/>
                  </a:cubicBezTo>
                  <a:cubicBezTo>
                    <a:pt x="75724" y="5378"/>
                    <a:pt x="77123" y="30353"/>
                    <a:pt x="77682" y="38955"/>
                  </a:cubicBezTo>
                  <a:cubicBezTo>
                    <a:pt x="77962" y="41452"/>
                    <a:pt x="80480" y="41452"/>
                    <a:pt x="81039" y="41452"/>
                  </a:cubicBezTo>
                  <a:cubicBezTo>
                    <a:pt x="84676" y="41452"/>
                    <a:pt x="84676" y="40065"/>
                    <a:pt x="84676" y="34793"/>
                  </a:cubicBezTo>
                  <a:lnTo>
                    <a:pt x="84676" y="6766"/>
                  </a:lnTo>
                  <a:cubicBezTo>
                    <a:pt x="84676" y="2048"/>
                    <a:pt x="84676" y="106"/>
                    <a:pt x="81599" y="106"/>
                  </a:cubicBezTo>
                  <a:cubicBezTo>
                    <a:pt x="80200" y="106"/>
                    <a:pt x="79641" y="106"/>
                    <a:pt x="76004" y="3436"/>
                  </a:cubicBezTo>
                  <a:cubicBezTo>
                    <a:pt x="75165" y="4546"/>
                    <a:pt x="72367" y="7043"/>
                    <a:pt x="71248" y="7876"/>
                  </a:cubicBezTo>
                  <a:cubicBezTo>
                    <a:pt x="60618" y="106"/>
                    <a:pt x="49148" y="106"/>
                    <a:pt x="44952" y="106"/>
                  </a:cubicBezTo>
                  <a:cubicBezTo>
                    <a:pt x="10822" y="106"/>
                    <a:pt x="192" y="18698"/>
                    <a:pt x="192" y="34238"/>
                  </a:cubicBezTo>
                  <a:cubicBezTo>
                    <a:pt x="192" y="43950"/>
                    <a:pt x="4668" y="51720"/>
                    <a:pt x="12221" y="57825"/>
                  </a:cubicBezTo>
                  <a:cubicBezTo>
                    <a:pt x="21173" y="65039"/>
                    <a:pt x="29006" y="66704"/>
                    <a:pt x="49148" y="7058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E0B074D4-D3CF-4AEF-BAD6-8770E03977B0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9522220" y="3211380"/>
              <a:ext cx="59866" cy="185642"/>
            </a:xfrm>
            <a:custGeom>
              <a:avLst/>
              <a:gdLst>
                <a:gd name="connsiteX0" fmla="*/ 40480 w 59866"/>
                <a:gd name="connsiteY0" fmla="*/ 63097 h 185642"/>
                <a:gd name="connsiteX1" fmla="*/ 1315 w 59866"/>
                <a:gd name="connsiteY1" fmla="*/ 66149 h 185642"/>
                <a:gd name="connsiteX2" fmla="*/ 1315 w 59866"/>
                <a:gd name="connsiteY2" fmla="*/ 74752 h 185642"/>
                <a:gd name="connsiteX3" fmla="*/ 22016 w 59866"/>
                <a:gd name="connsiteY3" fmla="*/ 90014 h 185642"/>
                <a:gd name="connsiteX4" fmla="*/ 22016 w 59866"/>
                <a:gd name="connsiteY4" fmla="*/ 164659 h 185642"/>
                <a:gd name="connsiteX5" fmla="*/ 196 w 59866"/>
                <a:gd name="connsiteY5" fmla="*/ 177147 h 185642"/>
                <a:gd name="connsiteX6" fmla="*/ 196 w 59866"/>
                <a:gd name="connsiteY6" fmla="*/ 185749 h 185642"/>
                <a:gd name="connsiteX7" fmla="*/ 30968 w 59866"/>
                <a:gd name="connsiteY7" fmla="*/ 184916 h 185642"/>
                <a:gd name="connsiteX8" fmla="*/ 60062 w 59866"/>
                <a:gd name="connsiteY8" fmla="*/ 185749 h 185642"/>
                <a:gd name="connsiteX9" fmla="*/ 60062 w 59866"/>
                <a:gd name="connsiteY9" fmla="*/ 177147 h 185642"/>
                <a:gd name="connsiteX10" fmla="*/ 40480 w 59866"/>
                <a:gd name="connsiteY10" fmla="*/ 164937 h 185642"/>
                <a:gd name="connsiteX11" fmla="*/ 40480 w 59866"/>
                <a:gd name="connsiteY11" fmla="*/ 63097 h 185642"/>
                <a:gd name="connsiteX12" fmla="*/ 41599 w 59866"/>
                <a:gd name="connsiteY12" fmla="*/ 14813 h 185642"/>
                <a:gd name="connsiteX13" fmla="*/ 26772 w 59866"/>
                <a:gd name="connsiteY13" fmla="*/ 106 h 185642"/>
                <a:gd name="connsiteX14" fmla="*/ 11945 w 59866"/>
                <a:gd name="connsiteY14" fmla="*/ 14813 h 185642"/>
                <a:gd name="connsiteX15" fmla="*/ 26772 w 59866"/>
                <a:gd name="connsiteY15" fmla="*/ 29520 h 185642"/>
                <a:gd name="connsiteX16" fmla="*/ 41599 w 59866"/>
                <a:gd name="connsiteY16" fmla="*/ 14813 h 1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66" h="185642">
                  <a:moveTo>
                    <a:pt x="40480" y="63097"/>
                  </a:moveTo>
                  <a:lnTo>
                    <a:pt x="1315" y="66149"/>
                  </a:lnTo>
                  <a:lnTo>
                    <a:pt x="1315" y="74752"/>
                  </a:lnTo>
                  <a:cubicBezTo>
                    <a:pt x="19499" y="74752"/>
                    <a:pt x="22016" y="76417"/>
                    <a:pt x="22016" y="90014"/>
                  </a:cubicBezTo>
                  <a:lnTo>
                    <a:pt x="22016" y="164659"/>
                  </a:lnTo>
                  <a:cubicBezTo>
                    <a:pt x="22016" y="177147"/>
                    <a:pt x="18939" y="177147"/>
                    <a:pt x="196" y="177147"/>
                  </a:cubicBezTo>
                  <a:lnTo>
                    <a:pt x="196" y="185749"/>
                  </a:lnTo>
                  <a:cubicBezTo>
                    <a:pt x="9148" y="185471"/>
                    <a:pt x="24254" y="184916"/>
                    <a:pt x="30968" y="184916"/>
                  </a:cubicBezTo>
                  <a:cubicBezTo>
                    <a:pt x="40759" y="184916"/>
                    <a:pt x="50551" y="185471"/>
                    <a:pt x="60062" y="185749"/>
                  </a:cubicBezTo>
                  <a:lnTo>
                    <a:pt x="60062" y="177147"/>
                  </a:lnTo>
                  <a:cubicBezTo>
                    <a:pt x="41599" y="177147"/>
                    <a:pt x="40480" y="175759"/>
                    <a:pt x="40480" y="164937"/>
                  </a:cubicBezTo>
                  <a:lnTo>
                    <a:pt x="40480" y="63097"/>
                  </a:lnTo>
                  <a:close/>
                  <a:moveTo>
                    <a:pt x="41599" y="14813"/>
                  </a:moveTo>
                  <a:cubicBezTo>
                    <a:pt x="41599" y="5933"/>
                    <a:pt x="34605" y="106"/>
                    <a:pt x="26772" y="106"/>
                  </a:cubicBezTo>
                  <a:cubicBezTo>
                    <a:pt x="18100" y="106"/>
                    <a:pt x="11945" y="7598"/>
                    <a:pt x="11945" y="14813"/>
                  </a:cubicBezTo>
                  <a:cubicBezTo>
                    <a:pt x="11945" y="22305"/>
                    <a:pt x="18100" y="29520"/>
                    <a:pt x="26772" y="29520"/>
                  </a:cubicBezTo>
                  <a:cubicBezTo>
                    <a:pt x="34605" y="29520"/>
                    <a:pt x="41599" y="23693"/>
                    <a:pt x="41599" y="14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F5488121-B553-4B16-AACF-10128D6983A0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>
              <a:off x="9598530" y="3272706"/>
              <a:ext cx="123928" cy="127369"/>
            </a:xfrm>
            <a:custGeom>
              <a:avLst/>
              <a:gdLst>
                <a:gd name="connsiteX0" fmla="*/ 124127 w 123928"/>
                <a:gd name="connsiteY0" fmla="*/ 65039 h 127369"/>
                <a:gd name="connsiteX1" fmla="*/ 62303 w 123928"/>
                <a:gd name="connsiteY1" fmla="*/ 106 h 127369"/>
                <a:gd name="connsiteX2" fmla="*/ 199 w 123928"/>
                <a:gd name="connsiteY2" fmla="*/ 65039 h 127369"/>
                <a:gd name="connsiteX3" fmla="*/ 62023 w 123928"/>
                <a:gd name="connsiteY3" fmla="*/ 127475 h 127369"/>
                <a:gd name="connsiteX4" fmla="*/ 124127 w 123928"/>
                <a:gd name="connsiteY4" fmla="*/ 65039 h 127369"/>
                <a:gd name="connsiteX5" fmla="*/ 62303 w 123928"/>
                <a:gd name="connsiteY5" fmla="*/ 120538 h 127369"/>
                <a:gd name="connsiteX6" fmla="*/ 30412 w 123928"/>
                <a:gd name="connsiteY6" fmla="*/ 101946 h 127369"/>
                <a:gd name="connsiteX7" fmla="*/ 23418 w 123928"/>
                <a:gd name="connsiteY7" fmla="*/ 62819 h 127369"/>
                <a:gd name="connsiteX8" fmla="*/ 30132 w 123928"/>
                <a:gd name="connsiteY8" fmla="*/ 24803 h 127369"/>
                <a:gd name="connsiteX9" fmla="*/ 62023 w 123928"/>
                <a:gd name="connsiteY9" fmla="*/ 6211 h 127369"/>
                <a:gd name="connsiteX10" fmla="*/ 93635 w 123928"/>
                <a:gd name="connsiteY10" fmla="*/ 24248 h 127369"/>
                <a:gd name="connsiteX11" fmla="*/ 100908 w 123928"/>
                <a:gd name="connsiteY11" fmla="*/ 62819 h 127369"/>
                <a:gd name="connsiteX12" fmla="*/ 94754 w 123928"/>
                <a:gd name="connsiteY12" fmla="*/ 100003 h 127369"/>
                <a:gd name="connsiteX13" fmla="*/ 62303 w 123928"/>
                <a:gd name="connsiteY13" fmla="*/ 120538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127" y="65039"/>
                  </a:moveTo>
                  <a:cubicBezTo>
                    <a:pt x="124127" y="29520"/>
                    <a:pt x="96153" y="106"/>
                    <a:pt x="62303" y="106"/>
                  </a:cubicBezTo>
                  <a:cubicBezTo>
                    <a:pt x="27334" y="106"/>
                    <a:pt x="199" y="30353"/>
                    <a:pt x="199" y="65039"/>
                  </a:cubicBezTo>
                  <a:cubicBezTo>
                    <a:pt x="199" y="100836"/>
                    <a:pt x="29293" y="127475"/>
                    <a:pt x="62023" y="127475"/>
                  </a:cubicBezTo>
                  <a:cubicBezTo>
                    <a:pt x="95873" y="127475"/>
                    <a:pt x="124127" y="100281"/>
                    <a:pt x="124127" y="65039"/>
                  </a:cubicBezTo>
                  <a:close/>
                  <a:moveTo>
                    <a:pt x="62303" y="120538"/>
                  </a:moveTo>
                  <a:cubicBezTo>
                    <a:pt x="50274" y="120538"/>
                    <a:pt x="37965" y="114711"/>
                    <a:pt x="30412" y="101946"/>
                  </a:cubicBezTo>
                  <a:cubicBezTo>
                    <a:pt x="23418" y="89736"/>
                    <a:pt x="23418" y="72809"/>
                    <a:pt x="23418" y="62819"/>
                  </a:cubicBezTo>
                  <a:cubicBezTo>
                    <a:pt x="23418" y="51997"/>
                    <a:pt x="23418" y="37013"/>
                    <a:pt x="30132" y="24803"/>
                  </a:cubicBezTo>
                  <a:cubicBezTo>
                    <a:pt x="37685" y="12038"/>
                    <a:pt x="50833" y="6211"/>
                    <a:pt x="62023" y="6211"/>
                  </a:cubicBezTo>
                  <a:cubicBezTo>
                    <a:pt x="74332" y="6211"/>
                    <a:pt x="86361" y="12316"/>
                    <a:pt x="93635" y="24248"/>
                  </a:cubicBezTo>
                  <a:cubicBezTo>
                    <a:pt x="100908" y="36180"/>
                    <a:pt x="100908" y="52275"/>
                    <a:pt x="100908" y="62819"/>
                  </a:cubicBezTo>
                  <a:cubicBezTo>
                    <a:pt x="100908" y="72809"/>
                    <a:pt x="100908" y="87794"/>
                    <a:pt x="94754" y="100003"/>
                  </a:cubicBezTo>
                  <a:cubicBezTo>
                    <a:pt x="88599" y="112491"/>
                    <a:pt x="76290" y="120538"/>
                    <a:pt x="62303" y="12053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2" name="Forma libre: forma 91">
              <a:extLst>
                <a:ext uri="{FF2B5EF4-FFF2-40B4-BE49-F238E27FC236}">
                  <a16:creationId xmlns:a16="http://schemas.microsoft.com/office/drawing/2014/main" id="{39D390E3-57F6-468C-86C9-194CDCD5EF83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9739524" y="3274371"/>
              <a:ext cx="140713" cy="122651"/>
            </a:xfrm>
            <a:custGeom>
              <a:avLst/>
              <a:gdLst>
                <a:gd name="connsiteX0" fmla="*/ 22024 w 140713"/>
                <a:gd name="connsiteY0" fmla="*/ 27300 h 122651"/>
                <a:gd name="connsiteX1" fmla="*/ 22024 w 140713"/>
                <a:gd name="connsiteY1" fmla="*/ 101668 h 122651"/>
                <a:gd name="connsiteX2" fmla="*/ 204 w 140713"/>
                <a:gd name="connsiteY2" fmla="*/ 114156 h 122651"/>
                <a:gd name="connsiteX3" fmla="*/ 204 w 140713"/>
                <a:gd name="connsiteY3" fmla="*/ 122758 h 122651"/>
                <a:gd name="connsiteX4" fmla="*/ 31815 w 140713"/>
                <a:gd name="connsiteY4" fmla="*/ 121925 h 122651"/>
                <a:gd name="connsiteX5" fmla="*/ 63147 w 140713"/>
                <a:gd name="connsiteY5" fmla="*/ 122758 h 122651"/>
                <a:gd name="connsiteX6" fmla="*/ 63147 w 140713"/>
                <a:gd name="connsiteY6" fmla="*/ 114156 h 122651"/>
                <a:gd name="connsiteX7" fmla="*/ 41327 w 140713"/>
                <a:gd name="connsiteY7" fmla="*/ 101668 h 122651"/>
                <a:gd name="connsiteX8" fmla="*/ 41327 w 140713"/>
                <a:gd name="connsiteY8" fmla="*/ 50610 h 122651"/>
                <a:gd name="connsiteX9" fmla="*/ 79093 w 140713"/>
                <a:gd name="connsiteY9" fmla="*/ 6211 h 122651"/>
                <a:gd name="connsiteX10" fmla="*/ 99794 w 140713"/>
                <a:gd name="connsiteY10" fmla="*/ 37013 h 122651"/>
                <a:gd name="connsiteX11" fmla="*/ 99794 w 140713"/>
                <a:gd name="connsiteY11" fmla="*/ 101668 h 122651"/>
                <a:gd name="connsiteX12" fmla="*/ 77974 w 140713"/>
                <a:gd name="connsiteY12" fmla="*/ 114156 h 122651"/>
                <a:gd name="connsiteX13" fmla="*/ 77974 w 140713"/>
                <a:gd name="connsiteY13" fmla="*/ 122758 h 122651"/>
                <a:gd name="connsiteX14" fmla="*/ 109586 w 140713"/>
                <a:gd name="connsiteY14" fmla="*/ 121925 h 122651"/>
                <a:gd name="connsiteX15" fmla="*/ 140917 w 140713"/>
                <a:gd name="connsiteY15" fmla="*/ 122758 h 122651"/>
                <a:gd name="connsiteX16" fmla="*/ 140917 w 140713"/>
                <a:gd name="connsiteY16" fmla="*/ 114156 h 122651"/>
                <a:gd name="connsiteX17" fmla="*/ 119097 w 140713"/>
                <a:gd name="connsiteY17" fmla="*/ 105831 h 122651"/>
                <a:gd name="connsiteX18" fmla="*/ 119097 w 140713"/>
                <a:gd name="connsiteY18" fmla="*/ 52830 h 122651"/>
                <a:gd name="connsiteX19" fmla="*/ 110425 w 140713"/>
                <a:gd name="connsiteY19" fmla="*/ 10373 h 122651"/>
                <a:gd name="connsiteX20" fmla="*/ 81051 w 140713"/>
                <a:gd name="connsiteY20" fmla="*/ 106 h 122651"/>
                <a:gd name="connsiteX21" fmla="*/ 39648 w 140713"/>
                <a:gd name="connsiteY21" fmla="*/ 29243 h 122651"/>
                <a:gd name="connsiteX22" fmla="*/ 39648 w 140713"/>
                <a:gd name="connsiteY22" fmla="*/ 106 h 122651"/>
                <a:gd name="connsiteX23" fmla="*/ 204 w 140713"/>
                <a:gd name="connsiteY23" fmla="*/ 3158 h 122651"/>
                <a:gd name="connsiteX24" fmla="*/ 204 w 140713"/>
                <a:gd name="connsiteY24" fmla="*/ 11761 h 122651"/>
                <a:gd name="connsiteX25" fmla="*/ 22024 w 140713"/>
                <a:gd name="connsiteY25" fmla="*/ 2730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713" h="122651">
                  <a:moveTo>
                    <a:pt x="22024" y="27300"/>
                  </a:moveTo>
                  <a:lnTo>
                    <a:pt x="22024" y="101668"/>
                  </a:lnTo>
                  <a:cubicBezTo>
                    <a:pt x="22024" y="114156"/>
                    <a:pt x="18947" y="114156"/>
                    <a:pt x="204" y="114156"/>
                  </a:cubicBezTo>
                  <a:lnTo>
                    <a:pt x="204" y="122758"/>
                  </a:lnTo>
                  <a:cubicBezTo>
                    <a:pt x="9995" y="122480"/>
                    <a:pt x="24262" y="121925"/>
                    <a:pt x="31815" y="121925"/>
                  </a:cubicBezTo>
                  <a:cubicBezTo>
                    <a:pt x="39089" y="121925"/>
                    <a:pt x="53636" y="122480"/>
                    <a:pt x="63147" y="122758"/>
                  </a:cubicBezTo>
                  <a:lnTo>
                    <a:pt x="63147" y="114156"/>
                  </a:lnTo>
                  <a:cubicBezTo>
                    <a:pt x="44404" y="114156"/>
                    <a:pt x="41327" y="114156"/>
                    <a:pt x="41327" y="101668"/>
                  </a:cubicBezTo>
                  <a:lnTo>
                    <a:pt x="41327" y="50610"/>
                  </a:lnTo>
                  <a:cubicBezTo>
                    <a:pt x="41327" y="21750"/>
                    <a:pt x="61189" y="6211"/>
                    <a:pt x="79093" y="6211"/>
                  </a:cubicBezTo>
                  <a:cubicBezTo>
                    <a:pt x="96717" y="6211"/>
                    <a:pt x="99794" y="21195"/>
                    <a:pt x="99794" y="37013"/>
                  </a:cubicBezTo>
                  <a:lnTo>
                    <a:pt x="99794" y="101668"/>
                  </a:lnTo>
                  <a:cubicBezTo>
                    <a:pt x="99794" y="114156"/>
                    <a:pt x="96717" y="114156"/>
                    <a:pt x="77974" y="114156"/>
                  </a:cubicBezTo>
                  <a:lnTo>
                    <a:pt x="77974" y="122758"/>
                  </a:lnTo>
                  <a:cubicBezTo>
                    <a:pt x="87765" y="122480"/>
                    <a:pt x="102032" y="121925"/>
                    <a:pt x="109586" y="121925"/>
                  </a:cubicBezTo>
                  <a:cubicBezTo>
                    <a:pt x="116859" y="121925"/>
                    <a:pt x="131406" y="122480"/>
                    <a:pt x="140917" y="122758"/>
                  </a:cubicBezTo>
                  <a:lnTo>
                    <a:pt x="140917" y="114156"/>
                  </a:lnTo>
                  <a:cubicBezTo>
                    <a:pt x="126370" y="114156"/>
                    <a:pt x="119377" y="114156"/>
                    <a:pt x="119097" y="105831"/>
                  </a:cubicBezTo>
                  <a:lnTo>
                    <a:pt x="119097" y="52830"/>
                  </a:lnTo>
                  <a:cubicBezTo>
                    <a:pt x="119097" y="28965"/>
                    <a:pt x="119097" y="20363"/>
                    <a:pt x="110425" y="10373"/>
                  </a:cubicBezTo>
                  <a:cubicBezTo>
                    <a:pt x="106508" y="5656"/>
                    <a:pt x="97277" y="106"/>
                    <a:pt x="81051" y="106"/>
                  </a:cubicBezTo>
                  <a:cubicBezTo>
                    <a:pt x="60629" y="106"/>
                    <a:pt x="47481" y="12038"/>
                    <a:pt x="39648" y="29243"/>
                  </a:cubicBezTo>
                  <a:lnTo>
                    <a:pt x="39648" y="106"/>
                  </a:lnTo>
                  <a:lnTo>
                    <a:pt x="204" y="3158"/>
                  </a:lnTo>
                  <a:lnTo>
                    <a:pt x="204" y="11761"/>
                  </a:lnTo>
                  <a:cubicBezTo>
                    <a:pt x="19786" y="11761"/>
                    <a:pt x="22024" y="13703"/>
                    <a:pt x="22024" y="2730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3" name="Forma libre: forma 92">
              <a:extLst>
                <a:ext uri="{FF2B5EF4-FFF2-40B4-BE49-F238E27FC236}">
                  <a16:creationId xmlns:a16="http://schemas.microsoft.com/office/drawing/2014/main" id="{A4251C6B-27A3-49BB-9CF5-F087C8D644DA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>
              <a:off x="9897738" y="3272706"/>
              <a:ext cx="126166" cy="127369"/>
            </a:xfrm>
            <a:custGeom>
              <a:avLst/>
              <a:gdLst>
                <a:gd name="connsiteX0" fmla="*/ 81616 w 126166"/>
                <a:gd name="connsiteY0" fmla="*/ 103333 h 127369"/>
                <a:gd name="connsiteX1" fmla="*/ 103437 w 126166"/>
                <a:gd name="connsiteY1" fmla="*/ 126088 h 127369"/>
                <a:gd name="connsiteX2" fmla="*/ 126376 w 126166"/>
                <a:gd name="connsiteY2" fmla="*/ 99726 h 127369"/>
                <a:gd name="connsiteX3" fmla="*/ 126376 w 126166"/>
                <a:gd name="connsiteY3" fmla="*/ 84186 h 127369"/>
                <a:gd name="connsiteX4" fmla="*/ 119382 w 126166"/>
                <a:gd name="connsiteY4" fmla="*/ 84186 h 127369"/>
                <a:gd name="connsiteX5" fmla="*/ 119382 w 126166"/>
                <a:gd name="connsiteY5" fmla="*/ 99726 h 127369"/>
                <a:gd name="connsiteX6" fmla="*/ 109311 w 126166"/>
                <a:gd name="connsiteY6" fmla="*/ 117486 h 127369"/>
                <a:gd name="connsiteX7" fmla="*/ 98961 w 126166"/>
                <a:gd name="connsiteY7" fmla="*/ 103611 h 127369"/>
                <a:gd name="connsiteX8" fmla="*/ 98961 w 126166"/>
                <a:gd name="connsiteY8" fmla="*/ 48112 h 127369"/>
                <a:gd name="connsiteX9" fmla="*/ 88890 w 126166"/>
                <a:gd name="connsiteY9" fmla="*/ 15368 h 127369"/>
                <a:gd name="connsiteX10" fmla="*/ 50564 w 126166"/>
                <a:gd name="connsiteY10" fmla="*/ 106 h 127369"/>
                <a:gd name="connsiteX11" fmla="*/ 8322 w 126166"/>
                <a:gd name="connsiteY11" fmla="*/ 31463 h 127369"/>
                <a:gd name="connsiteX12" fmla="*/ 21190 w 126166"/>
                <a:gd name="connsiteY12" fmla="*/ 44505 h 127369"/>
                <a:gd name="connsiteX13" fmla="*/ 34059 w 126166"/>
                <a:gd name="connsiteY13" fmla="*/ 31740 h 127369"/>
                <a:gd name="connsiteX14" fmla="*/ 19792 w 126166"/>
                <a:gd name="connsiteY14" fmla="*/ 18976 h 127369"/>
                <a:gd name="connsiteX15" fmla="*/ 50004 w 126166"/>
                <a:gd name="connsiteY15" fmla="*/ 6211 h 127369"/>
                <a:gd name="connsiteX16" fmla="*/ 79658 w 126166"/>
                <a:gd name="connsiteY16" fmla="*/ 41730 h 127369"/>
                <a:gd name="connsiteX17" fmla="*/ 79658 w 126166"/>
                <a:gd name="connsiteY17" fmla="*/ 51997 h 127369"/>
                <a:gd name="connsiteX18" fmla="*/ 28184 w 126166"/>
                <a:gd name="connsiteY18" fmla="*/ 61987 h 127369"/>
                <a:gd name="connsiteX19" fmla="*/ 209 w 126166"/>
                <a:gd name="connsiteY19" fmla="*/ 98061 h 127369"/>
                <a:gd name="connsiteX20" fmla="*/ 44969 w 126166"/>
                <a:gd name="connsiteY20" fmla="*/ 127475 h 127369"/>
                <a:gd name="connsiteX21" fmla="*/ 81616 w 126166"/>
                <a:gd name="connsiteY21" fmla="*/ 103333 h 127369"/>
                <a:gd name="connsiteX22" fmla="*/ 79658 w 126166"/>
                <a:gd name="connsiteY22" fmla="*/ 57825 h 127369"/>
                <a:gd name="connsiteX23" fmla="*/ 79658 w 126166"/>
                <a:gd name="connsiteY23" fmla="*/ 85574 h 127369"/>
                <a:gd name="connsiteX24" fmla="*/ 46927 w 126166"/>
                <a:gd name="connsiteY24" fmla="*/ 121370 h 127369"/>
                <a:gd name="connsiteX25" fmla="*/ 21750 w 126166"/>
                <a:gd name="connsiteY25" fmla="*/ 97784 h 127369"/>
                <a:gd name="connsiteX26" fmla="*/ 79658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616" y="103333"/>
                  </a:moveTo>
                  <a:cubicBezTo>
                    <a:pt x="82735" y="114433"/>
                    <a:pt x="90288" y="126088"/>
                    <a:pt x="103437" y="126088"/>
                  </a:cubicBezTo>
                  <a:cubicBezTo>
                    <a:pt x="109311" y="126088"/>
                    <a:pt x="126376" y="122203"/>
                    <a:pt x="126376" y="99726"/>
                  </a:cubicBezTo>
                  <a:lnTo>
                    <a:pt x="126376" y="84186"/>
                  </a:lnTo>
                  <a:lnTo>
                    <a:pt x="119382" y="84186"/>
                  </a:lnTo>
                  <a:lnTo>
                    <a:pt x="119382" y="99726"/>
                  </a:lnTo>
                  <a:cubicBezTo>
                    <a:pt x="119382" y="115821"/>
                    <a:pt x="112389" y="117486"/>
                    <a:pt x="109311" y="117486"/>
                  </a:cubicBezTo>
                  <a:cubicBezTo>
                    <a:pt x="100080" y="117486"/>
                    <a:pt x="98961" y="104998"/>
                    <a:pt x="98961" y="103611"/>
                  </a:cubicBezTo>
                  <a:lnTo>
                    <a:pt x="98961" y="48112"/>
                  </a:lnTo>
                  <a:cubicBezTo>
                    <a:pt x="98961" y="36458"/>
                    <a:pt x="98961" y="25635"/>
                    <a:pt x="88890" y="15368"/>
                  </a:cubicBezTo>
                  <a:cubicBezTo>
                    <a:pt x="77979" y="4546"/>
                    <a:pt x="63992" y="106"/>
                    <a:pt x="50564" y="106"/>
                  </a:cubicBezTo>
                  <a:cubicBezTo>
                    <a:pt x="27625" y="106"/>
                    <a:pt x="8322" y="13148"/>
                    <a:pt x="8322" y="31463"/>
                  </a:cubicBezTo>
                  <a:cubicBezTo>
                    <a:pt x="8322" y="39788"/>
                    <a:pt x="13917" y="44505"/>
                    <a:pt x="21190" y="44505"/>
                  </a:cubicBezTo>
                  <a:cubicBezTo>
                    <a:pt x="29023" y="44505"/>
                    <a:pt x="34059" y="38955"/>
                    <a:pt x="34059" y="31740"/>
                  </a:cubicBezTo>
                  <a:cubicBezTo>
                    <a:pt x="34059" y="28410"/>
                    <a:pt x="32660" y="19253"/>
                    <a:pt x="19792" y="18976"/>
                  </a:cubicBezTo>
                  <a:cubicBezTo>
                    <a:pt x="27345" y="9263"/>
                    <a:pt x="41052" y="6211"/>
                    <a:pt x="50004" y="6211"/>
                  </a:cubicBezTo>
                  <a:cubicBezTo>
                    <a:pt x="63712" y="6211"/>
                    <a:pt x="79658" y="17033"/>
                    <a:pt x="79658" y="41730"/>
                  </a:cubicBezTo>
                  <a:lnTo>
                    <a:pt x="79658" y="51997"/>
                  </a:lnTo>
                  <a:cubicBezTo>
                    <a:pt x="65391" y="52830"/>
                    <a:pt x="45808" y="53662"/>
                    <a:pt x="28184" y="61987"/>
                  </a:cubicBezTo>
                  <a:cubicBezTo>
                    <a:pt x="7203" y="71422"/>
                    <a:pt x="209" y="85851"/>
                    <a:pt x="209" y="98061"/>
                  </a:cubicBezTo>
                  <a:cubicBezTo>
                    <a:pt x="209" y="120538"/>
                    <a:pt x="27345" y="127475"/>
                    <a:pt x="44969" y="127475"/>
                  </a:cubicBezTo>
                  <a:cubicBezTo>
                    <a:pt x="63432" y="127475"/>
                    <a:pt x="76301" y="116376"/>
                    <a:pt x="81616" y="103333"/>
                  </a:cubicBezTo>
                  <a:close/>
                  <a:moveTo>
                    <a:pt x="79658" y="57825"/>
                  </a:moveTo>
                  <a:lnTo>
                    <a:pt x="79658" y="85574"/>
                  </a:lnTo>
                  <a:cubicBezTo>
                    <a:pt x="79658" y="111936"/>
                    <a:pt x="59516" y="121370"/>
                    <a:pt x="46927" y="121370"/>
                  </a:cubicBezTo>
                  <a:cubicBezTo>
                    <a:pt x="33220" y="121370"/>
                    <a:pt x="21750" y="111658"/>
                    <a:pt x="21750" y="97784"/>
                  </a:cubicBezTo>
                  <a:cubicBezTo>
                    <a:pt x="21750" y="82521"/>
                    <a:pt x="33499" y="59489"/>
                    <a:pt x="79658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4" name="Forma libre: forma 93">
              <a:extLst>
                <a:ext uri="{FF2B5EF4-FFF2-40B4-BE49-F238E27FC236}">
                  <a16:creationId xmlns:a16="http://schemas.microsoft.com/office/drawing/2014/main" id="{C6093A57-B7E2-4DBA-9FFD-52796C88A41B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>
              <a:off x="10035095" y="3204442"/>
              <a:ext cx="62104" cy="192580"/>
            </a:xfrm>
            <a:custGeom>
              <a:avLst/>
              <a:gdLst>
                <a:gd name="connsiteX0" fmla="*/ 40498 w 62104"/>
                <a:gd name="connsiteY0" fmla="*/ 106 h 192580"/>
                <a:gd name="connsiteX1" fmla="*/ 214 w 62104"/>
                <a:gd name="connsiteY1" fmla="*/ 3158 h 192580"/>
                <a:gd name="connsiteX2" fmla="*/ 214 w 62104"/>
                <a:gd name="connsiteY2" fmla="*/ 11761 h 192580"/>
                <a:gd name="connsiteX3" fmla="*/ 22035 w 62104"/>
                <a:gd name="connsiteY3" fmla="*/ 27300 h 192580"/>
                <a:gd name="connsiteX4" fmla="*/ 22035 w 62104"/>
                <a:gd name="connsiteY4" fmla="*/ 171597 h 192580"/>
                <a:gd name="connsiteX5" fmla="*/ 214 w 62104"/>
                <a:gd name="connsiteY5" fmla="*/ 184084 h 192580"/>
                <a:gd name="connsiteX6" fmla="*/ 214 w 62104"/>
                <a:gd name="connsiteY6" fmla="*/ 192686 h 192580"/>
                <a:gd name="connsiteX7" fmla="*/ 31266 w 62104"/>
                <a:gd name="connsiteY7" fmla="*/ 191854 h 192580"/>
                <a:gd name="connsiteX8" fmla="*/ 62318 w 62104"/>
                <a:gd name="connsiteY8" fmla="*/ 192686 h 192580"/>
                <a:gd name="connsiteX9" fmla="*/ 62318 w 62104"/>
                <a:gd name="connsiteY9" fmla="*/ 184084 h 192580"/>
                <a:gd name="connsiteX10" fmla="*/ 40498 w 62104"/>
                <a:gd name="connsiteY10" fmla="*/ 171597 h 192580"/>
                <a:gd name="connsiteX11" fmla="*/ 40498 w 62104"/>
                <a:gd name="connsiteY11" fmla="*/ 106 h 192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04" h="192580">
                  <a:moveTo>
                    <a:pt x="40498" y="106"/>
                  </a:moveTo>
                  <a:lnTo>
                    <a:pt x="214" y="3158"/>
                  </a:lnTo>
                  <a:lnTo>
                    <a:pt x="214" y="11761"/>
                  </a:lnTo>
                  <a:cubicBezTo>
                    <a:pt x="19797" y="11761"/>
                    <a:pt x="22035" y="13703"/>
                    <a:pt x="22035" y="27300"/>
                  </a:cubicBezTo>
                  <a:lnTo>
                    <a:pt x="22035" y="171597"/>
                  </a:lnTo>
                  <a:cubicBezTo>
                    <a:pt x="22035" y="184084"/>
                    <a:pt x="18957" y="184084"/>
                    <a:pt x="214" y="184084"/>
                  </a:cubicBezTo>
                  <a:lnTo>
                    <a:pt x="214" y="192686"/>
                  </a:lnTo>
                  <a:cubicBezTo>
                    <a:pt x="9446" y="192409"/>
                    <a:pt x="24273" y="191854"/>
                    <a:pt x="31266" y="191854"/>
                  </a:cubicBezTo>
                  <a:cubicBezTo>
                    <a:pt x="38260" y="191854"/>
                    <a:pt x="51968" y="192409"/>
                    <a:pt x="62318" y="192686"/>
                  </a:cubicBezTo>
                  <a:lnTo>
                    <a:pt x="62318" y="184084"/>
                  </a:lnTo>
                  <a:cubicBezTo>
                    <a:pt x="43575" y="184084"/>
                    <a:pt x="40498" y="184084"/>
                    <a:pt x="40498" y="171597"/>
                  </a:cubicBezTo>
                  <a:lnTo>
                    <a:pt x="40498" y="106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5" name="Forma libre: forma 94">
              <a:extLst>
                <a:ext uri="{FF2B5EF4-FFF2-40B4-BE49-F238E27FC236}">
                  <a16:creationId xmlns:a16="http://schemas.microsoft.com/office/drawing/2014/main" id="{E1B832C7-FD9D-474C-B63F-93CA5749DE36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>
              <a:off x="10206333" y="3204442"/>
              <a:ext cx="137916" cy="195632"/>
            </a:xfrm>
            <a:custGeom>
              <a:avLst/>
              <a:gdLst>
                <a:gd name="connsiteX0" fmla="*/ 97013 w 137916"/>
                <a:gd name="connsiteY0" fmla="*/ 177424 h 195632"/>
                <a:gd name="connsiteX1" fmla="*/ 97013 w 137916"/>
                <a:gd name="connsiteY1" fmla="*/ 195739 h 195632"/>
                <a:gd name="connsiteX2" fmla="*/ 138136 w 137916"/>
                <a:gd name="connsiteY2" fmla="*/ 192686 h 195632"/>
                <a:gd name="connsiteX3" fmla="*/ 138136 w 137916"/>
                <a:gd name="connsiteY3" fmla="*/ 184084 h 195632"/>
                <a:gd name="connsiteX4" fmla="*/ 116316 w 137916"/>
                <a:gd name="connsiteY4" fmla="*/ 168544 h 195632"/>
                <a:gd name="connsiteX5" fmla="*/ 116316 w 137916"/>
                <a:gd name="connsiteY5" fmla="*/ 106 h 195632"/>
                <a:gd name="connsiteX6" fmla="*/ 76032 w 137916"/>
                <a:gd name="connsiteY6" fmla="*/ 3158 h 195632"/>
                <a:gd name="connsiteX7" fmla="*/ 76032 w 137916"/>
                <a:gd name="connsiteY7" fmla="*/ 11761 h 195632"/>
                <a:gd name="connsiteX8" fmla="*/ 97853 w 137916"/>
                <a:gd name="connsiteY8" fmla="*/ 27300 h 195632"/>
                <a:gd name="connsiteX9" fmla="*/ 97853 w 137916"/>
                <a:gd name="connsiteY9" fmla="*/ 87239 h 195632"/>
                <a:gd name="connsiteX10" fmla="*/ 62604 w 137916"/>
                <a:gd name="connsiteY10" fmla="*/ 70034 h 195632"/>
                <a:gd name="connsiteX11" fmla="*/ 220 w 137916"/>
                <a:gd name="connsiteY11" fmla="*/ 133025 h 195632"/>
                <a:gd name="connsiteX12" fmla="*/ 59527 w 137916"/>
                <a:gd name="connsiteY12" fmla="*/ 195739 h 195632"/>
                <a:gd name="connsiteX13" fmla="*/ 97013 w 137916"/>
                <a:gd name="connsiteY13" fmla="*/ 177424 h 195632"/>
                <a:gd name="connsiteX14" fmla="*/ 97013 w 137916"/>
                <a:gd name="connsiteY14" fmla="*/ 103056 h 195632"/>
                <a:gd name="connsiteX15" fmla="*/ 97013 w 137916"/>
                <a:gd name="connsiteY15" fmla="*/ 159942 h 195632"/>
                <a:gd name="connsiteX16" fmla="*/ 93936 w 137916"/>
                <a:gd name="connsiteY16" fmla="*/ 170209 h 195632"/>
                <a:gd name="connsiteX17" fmla="*/ 60926 w 137916"/>
                <a:gd name="connsiteY17" fmla="*/ 189634 h 195632"/>
                <a:gd name="connsiteX18" fmla="*/ 31552 w 137916"/>
                <a:gd name="connsiteY18" fmla="*/ 171874 h 195632"/>
                <a:gd name="connsiteX19" fmla="*/ 23439 w 137916"/>
                <a:gd name="connsiteY19" fmla="*/ 133303 h 195632"/>
                <a:gd name="connsiteX20" fmla="*/ 32112 w 137916"/>
                <a:gd name="connsiteY20" fmla="*/ 93899 h 195632"/>
                <a:gd name="connsiteX21" fmla="*/ 63723 w 137916"/>
                <a:gd name="connsiteY21" fmla="*/ 76139 h 195632"/>
                <a:gd name="connsiteX22" fmla="*/ 93936 w 137916"/>
                <a:gd name="connsiteY22" fmla="*/ 92789 h 195632"/>
                <a:gd name="connsiteX23" fmla="*/ 97013 w 137916"/>
                <a:gd name="connsiteY23" fmla="*/ 103056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916" h="195632">
                  <a:moveTo>
                    <a:pt x="97013" y="177424"/>
                  </a:moveTo>
                  <a:lnTo>
                    <a:pt x="97013" y="195739"/>
                  </a:lnTo>
                  <a:lnTo>
                    <a:pt x="138136" y="192686"/>
                  </a:lnTo>
                  <a:lnTo>
                    <a:pt x="138136" y="184084"/>
                  </a:lnTo>
                  <a:cubicBezTo>
                    <a:pt x="118554" y="184084"/>
                    <a:pt x="116316" y="182141"/>
                    <a:pt x="116316" y="168544"/>
                  </a:cubicBezTo>
                  <a:lnTo>
                    <a:pt x="116316" y="106"/>
                  </a:lnTo>
                  <a:lnTo>
                    <a:pt x="76032" y="3158"/>
                  </a:lnTo>
                  <a:lnTo>
                    <a:pt x="76032" y="11761"/>
                  </a:lnTo>
                  <a:cubicBezTo>
                    <a:pt x="95615" y="11761"/>
                    <a:pt x="97853" y="13703"/>
                    <a:pt x="97853" y="27300"/>
                  </a:cubicBezTo>
                  <a:lnTo>
                    <a:pt x="97853" y="87239"/>
                  </a:lnTo>
                  <a:cubicBezTo>
                    <a:pt x="89740" y="77249"/>
                    <a:pt x="77711" y="70034"/>
                    <a:pt x="62604" y="70034"/>
                  </a:cubicBezTo>
                  <a:cubicBezTo>
                    <a:pt x="29594" y="70034"/>
                    <a:pt x="220" y="97229"/>
                    <a:pt x="220" y="133025"/>
                  </a:cubicBezTo>
                  <a:cubicBezTo>
                    <a:pt x="220" y="168267"/>
                    <a:pt x="27636" y="195739"/>
                    <a:pt x="59527" y="195739"/>
                  </a:cubicBezTo>
                  <a:cubicBezTo>
                    <a:pt x="77431" y="195739"/>
                    <a:pt x="90020" y="186304"/>
                    <a:pt x="97013" y="177424"/>
                  </a:cubicBezTo>
                  <a:close/>
                  <a:moveTo>
                    <a:pt x="97013" y="103056"/>
                  </a:moveTo>
                  <a:lnTo>
                    <a:pt x="97013" y="159942"/>
                  </a:lnTo>
                  <a:cubicBezTo>
                    <a:pt x="97013" y="164937"/>
                    <a:pt x="97013" y="165492"/>
                    <a:pt x="93936" y="170209"/>
                  </a:cubicBezTo>
                  <a:cubicBezTo>
                    <a:pt x="85544" y="183529"/>
                    <a:pt x="72955" y="189634"/>
                    <a:pt x="60926" y="189634"/>
                  </a:cubicBezTo>
                  <a:cubicBezTo>
                    <a:pt x="48337" y="189634"/>
                    <a:pt x="38266" y="182419"/>
                    <a:pt x="31552" y="171874"/>
                  </a:cubicBezTo>
                  <a:cubicBezTo>
                    <a:pt x="24279" y="160497"/>
                    <a:pt x="23439" y="144680"/>
                    <a:pt x="23439" y="133303"/>
                  </a:cubicBezTo>
                  <a:cubicBezTo>
                    <a:pt x="23439" y="123035"/>
                    <a:pt x="23999" y="106386"/>
                    <a:pt x="32112" y="93899"/>
                  </a:cubicBezTo>
                  <a:cubicBezTo>
                    <a:pt x="37986" y="85296"/>
                    <a:pt x="48617" y="76139"/>
                    <a:pt x="63723" y="76139"/>
                  </a:cubicBezTo>
                  <a:cubicBezTo>
                    <a:pt x="73514" y="76139"/>
                    <a:pt x="85264" y="80301"/>
                    <a:pt x="93936" y="92789"/>
                  </a:cubicBezTo>
                  <a:cubicBezTo>
                    <a:pt x="97013" y="97506"/>
                    <a:pt x="97013" y="98061"/>
                    <a:pt x="97013" y="10305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6" name="Forma libre: forma 95">
              <a:extLst>
                <a:ext uri="{FF2B5EF4-FFF2-40B4-BE49-F238E27FC236}">
                  <a16:creationId xmlns:a16="http://schemas.microsoft.com/office/drawing/2014/main" id="{1B623EDF-2FC4-47F7-B24E-FBEA003429C3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>
              <a:off x="10360071" y="3272706"/>
              <a:ext cx="108262" cy="127369"/>
            </a:xfrm>
            <a:custGeom>
              <a:avLst/>
              <a:gdLst>
                <a:gd name="connsiteX0" fmla="*/ 23725 w 108262"/>
                <a:gd name="connsiteY0" fmla="*/ 54495 h 127369"/>
                <a:gd name="connsiteX1" fmla="*/ 58414 w 108262"/>
                <a:gd name="connsiteY1" fmla="*/ 6211 h 127369"/>
                <a:gd name="connsiteX2" fmla="*/ 90025 w 108262"/>
                <a:gd name="connsiteY2" fmla="*/ 54495 h 127369"/>
                <a:gd name="connsiteX3" fmla="*/ 23725 w 108262"/>
                <a:gd name="connsiteY3" fmla="*/ 54495 h 127369"/>
                <a:gd name="connsiteX4" fmla="*/ 23445 w 108262"/>
                <a:gd name="connsiteY4" fmla="*/ 60322 h 127369"/>
                <a:gd name="connsiteX5" fmla="*/ 101495 w 108262"/>
                <a:gd name="connsiteY5" fmla="*/ 60322 h 127369"/>
                <a:gd name="connsiteX6" fmla="*/ 108489 w 108262"/>
                <a:gd name="connsiteY6" fmla="*/ 54495 h 127369"/>
                <a:gd name="connsiteX7" fmla="*/ 58414 w 108262"/>
                <a:gd name="connsiteY7" fmla="*/ 106 h 127369"/>
                <a:gd name="connsiteX8" fmla="*/ 226 w 108262"/>
                <a:gd name="connsiteY8" fmla="*/ 63374 h 127369"/>
                <a:gd name="connsiteX9" fmla="*/ 61771 w 108262"/>
                <a:gd name="connsiteY9" fmla="*/ 127475 h 127369"/>
                <a:gd name="connsiteX10" fmla="*/ 108489 w 108262"/>
                <a:gd name="connsiteY10" fmla="*/ 91401 h 127369"/>
                <a:gd name="connsiteX11" fmla="*/ 104852 w 108262"/>
                <a:gd name="connsiteY11" fmla="*/ 88071 h 127369"/>
                <a:gd name="connsiteX12" fmla="*/ 101215 w 108262"/>
                <a:gd name="connsiteY12" fmla="*/ 91956 h 127369"/>
                <a:gd name="connsiteX13" fmla="*/ 63449 w 108262"/>
                <a:gd name="connsiteY13" fmla="*/ 120538 h 127369"/>
                <a:gd name="connsiteX14" fmla="*/ 31837 w 108262"/>
                <a:gd name="connsiteY14" fmla="*/ 101946 h 127369"/>
                <a:gd name="connsiteX15" fmla="*/ 23445 w 108262"/>
                <a:gd name="connsiteY15" fmla="*/ 60322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262" h="127369">
                  <a:moveTo>
                    <a:pt x="23725" y="54495"/>
                  </a:moveTo>
                  <a:cubicBezTo>
                    <a:pt x="25403" y="13148"/>
                    <a:pt x="48902" y="6211"/>
                    <a:pt x="58414" y="6211"/>
                  </a:cubicBezTo>
                  <a:cubicBezTo>
                    <a:pt x="87228" y="6211"/>
                    <a:pt x="90025" y="43672"/>
                    <a:pt x="90025" y="54495"/>
                  </a:cubicBezTo>
                  <a:lnTo>
                    <a:pt x="23725" y="54495"/>
                  </a:lnTo>
                  <a:close/>
                  <a:moveTo>
                    <a:pt x="23445" y="60322"/>
                  </a:moveTo>
                  <a:lnTo>
                    <a:pt x="101495" y="60322"/>
                  </a:lnTo>
                  <a:cubicBezTo>
                    <a:pt x="107649" y="60322"/>
                    <a:pt x="108489" y="60322"/>
                    <a:pt x="108489" y="54495"/>
                  </a:cubicBezTo>
                  <a:cubicBezTo>
                    <a:pt x="108489" y="27023"/>
                    <a:pt x="93382" y="106"/>
                    <a:pt x="58414" y="106"/>
                  </a:cubicBezTo>
                  <a:cubicBezTo>
                    <a:pt x="25963" y="106"/>
                    <a:pt x="226" y="28688"/>
                    <a:pt x="226" y="63374"/>
                  </a:cubicBezTo>
                  <a:cubicBezTo>
                    <a:pt x="226" y="100558"/>
                    <a:pt x="29599" y="127475"/>
                    <a:pt x="61771" y="127475"/>
                  </a:cubicBezTo>
                  <a:cubicBezTo>
                    <a:pt x="95900" y="127475"/>
                    <a:pt x="108489" y="96674"/>
                    <a:pt x="108489" y="91401"/>
                  </a:cubicBezTo>
                  <a:cubicBezTo>
                    <a:pt x="108489" y="88626"/>
                    <a:pt x="106251" y="88071"/>
                    <a:pt x="104852" y="88071"/>
                  </a:cubicBezTo>
                  <a:cubicBezTo>
                    <a:pt x="102334" y="88071"/>
                    <a:pt x="101775" y="89736"/>
                    <a:pt x="101215" y="91956"/>
                  </a:cubicBezTo>
                  <a:cubicBezTo>
                    <a:pt x="91424" y="120538"/>
                    <a:pt x="66247" y="120538"/>
                    <a:pt x="63449" y="120538"/>
                  </a:cubicBezTo>
                  <a:cubicBezTo>
                    <a:pt x="49462" y="120538"/>
                    <a:pt x="38272" y="112213"/>
                    <a:pt x="31837" y="101946"/>
                  </a:cubicBezTo>
                  <a:cubicBezTo>
                    <a:pt x="23445" y="88626"/>
                    <a:pt x="23445" y="70312"/>
                    <a:pt x="23445" y="60322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7" name="Forma libre: forma 96">
              <a:extLst>
                <a:ext uri="{FF2B5EF4-FFF2-40B4-BE49-F238E27FC236}">
                  <a16:creationId xmlns:a16="http://schemas.microsoft.com/office/drawing/2014/main" id="{E2BEF24D-5D22-4AD8-8C65-2EB53F79B679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>
              <a:off x="10579053" y="3208327"/>
              <a:ext cx="173164" cy="188695"/>
            </a:xfrm>
            <a:custGeom>
              <a:avLst/>
              <a:gdLst>
                <a:gd name="connsiteX0" fmla="*/ 29048 w 173164"/>
                <a:gd name="connsiteY0" fmla="*/ 167157 h 188695"/>
                <a:gd name="connsiteX1" fmla="*/ 6947 w 173164"/>
                <a:gd name="connsiteY1" fmla="*/ 180199 h 188695"/>
                <a:gd name="connsiteX2" fmla="*/ 233 w 173164"/>
                <a:gd name="connsiteY2" fmla="*/ 180199 h 188695"/>
                <a:gd name="connsiteX3" fmla="*/ 233 w 173164"/>
                <a:gd name="connsiteY3" fmla="*/ 188801 h 188695"/>
                <a:gd name="connsiteX4" fmla="*/ 161649 w 173164"/>
                <a:gd name="connsiteY4" fmla="*/ 188801 h 188695"/>
                <a:gd name="connsiteX5" fmla="*/ 173398 w 173164"/>
                <a:gd name="connsiteY5" fmla="*/ 117208 h 188695"/>
                <a:gd name="connsiteX6" fmla="*/ 166404 w 173164"/>
                <a:gd name="connsiteY6" fmla="*/ 117208 h 188695"/>
                <a:gd name="connsiteX7" fmla="*/ 104860 w 173164"/>
                <a:gd name="connsiteY7" fmla="*/ 180199 h 188695"/>
                <a:gd name="connsiteX8" fmla="*/ 67653 w 173164"/>
                <a:gd name="connsiteY8" fmla="*/ 180199 h 188695"/>
                <a:gd name="connsiteX9" fmla="*/ 53945 w 173164"/>
                <a:gd name="connsiteY9" fmla="*/ 169099 h 188695"/>
                <a:gd name="connsiteX10" fmla="*/ 53945 w 173164"/>
                <a:gd name="connsiteY10" fmla="*/ 95009 h 188695"/>
                <a:gd name="connsiteX11" fmla="*/ 79123 w 173164"/>
                <a:gd name="connsiteY11" fmla="*/ 95009 h 188695"/>
                <a:gd name="connsiteX12" fmla="*/ 109336 w 173164"/>
                <a:gd name="connsiteY12" fmla="*/ 127475 h 188695"/>
                <a:gd name="connsiteX13" fmla="*/ 116329 w 173164"/>
                <a:gd name="connsiteY13" fmla="*/ 127475 h 188695"/>
                <a:gd name="connsiteX14" fmla="*/ 116329 w 173164"/>
                <a:gd name="connsiteY14" fmla="*/ 53940 h 188695"/>
                <a:gd name="connsiteX15" fmla="*/ 109336 w 173164"/>
                <a:gd name="connsiteY15" fmla="*/ 53940 h 188695"/>
                <a:gd name="connsiteX16" fmla="*/ 79123 w 173164"/>
                <a:gd name="connsiteY16" fmla="*/ 86406 h 188695"/>
                <a:gd name="connsiteX17" fmla="*/ 53945 w 173164"/>
                <a:gd name="connsiteY17" fmla="*/ 86406 h 188695"/>
                <a:gd name="connsiteX18" fmla="*/ 53945 w 173164"/>
                <a:gd name="connsiteY18" fmla="*/ 19808 h 188695"/>
                <a:gd name="connsiteX19" fmla="*/ 67653 w 173164"/>
                <a:gd name="connsiteY19" fmla="*/ 8708 h 188695"/>
                <a:gd name="connsiteX20" fmla="*/ 103741 w 173164"/>
                <a:gd name="connsiteY20" fmla="*/ 8708 h 188695"/>
                <a:gd name="connsiteX21" fmla="*/ 158571 w 173164"/>
                <a:gd name="connsiteY21" fmla="*/ 62542 h 188695"/>
                <a:gd name="connsiteX22" fmla="*/ 165565 w 173164"/>
                <a:gd name="connsiteY22" fmla="*/ 62542 h 188695"/>
                <a:gd name="connsiteX23" fmla="*/ 157732 w 173164"/>
                <a:gd name="connsiteY23" fmla="*/ 106 h 188695"/>
                <a:gd name="connsiteX24" fmla="*/ 233 w 173164"/>
                <a:gd name="connsiteY24" fmla="*/ 106 h 188695"/>
                <a:gd name="connsiteX25" fmla="*/ 233 w 173164"/>
                <a:gd name="connsiteY25" fmla="*/ 8708 h 188695"/>
                <a:gd name="connsiteX26" fmla="*/ 6947 w 173164"/>
                <a:gd name="connsiteY26" fmla="*/ 8708 h 188695"/>
                <a:gd name="connsiteX27" fmla="*/ 29048 w 173164"/>
                <a:gd name="connsiteY27" fmla="*/ 21750 h 188695"/>
                <a:gd name="connsiteX28" fmla="*/ 29048 w 173164"/>
                <a:gd name="connsiteY28" fmla="*/ 167157 h 1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3164" h="188695">
                  <a:moveTo>
                    <a:pt x="29048" y="167157"/>
                  </a:moveTo>
                  <a:cubicBezTo>
                    <a:pt x="29048" y="177146"/>
                    <a:pt x="28488" y="180199"/>
                    <a:pt x="6947" y="180199"/>
                  </a:cubicBezTo>
                  <a:lnTo>
                    <a:pt x="233" y="180199"/>
                  </a:lnTo>
                  <a:lnTo>
                    <a:pt x="233" y="188801"/>
                  </a:lnTo>
                  <a:lnTo>
                    <a:pt x="161649" y="188801"/>
                  </a:lnTo>
                  <a:lnTo>
                    <a:pt x="173398" y="117208"/>
                  </a:lnTo>
                  <a:lnTo>
                    <a:pt x="166404" y="117208"/>
                  </a:lnTo>
                  <a:cubicBezTo>
                    <a:pt x="159411" y="159942"/>
                    <a:pt x="152977" y="180199"/>
                    <a:pt x="104860" y="180199"/>
                  </a:cubicBezTo>
                  <a:lnTo>
                    <a:pt x="67653" y="180199"/>
                  </a:lnTo>
                  <a:cubicBezTo>
                    <a:pt x="54505" y="180199"/>
                    <a:pt x="53945" y="178256"/>
                    <a:pt x="53945" y="169099"/>
                  </a:cubicBezTo>
                  <a:lnTo>
                    <a:pt x="53945" y="95009"/>
                  </a:lnTo>
                  <a:lnTo>
                    <a:pt x="79123" y="95009"/>
                  </a:lnTo>
                  <a:cubicBezTo>
                    <a:pt x="106258" y="95009"/>
                    <a:pt x="109336" y="103888"/>
                    <a:pt x="109336" y="127475"/>
                  </a:cubicBezTo>
                  <a:lnTo>
                    <a:pt x="116329" y="127475"/>
                  </a:lnTo>
                  <a:lnTo>
                    <a:pt x="116329" y="53940"/>
                  </a:lnTo>
                  <a:lnTo>
                    <a:pt x="109336" y="53940"/>
                  </a:lnTo>
                  <a:cubicBezTo>
                    <a:pt x="109336" y="77804"/>
                    <a:pt x="106258" y="86406"/>
                    <a:pt x="79123" y="86406"/>
                  </a:cubicBezTo>
                  <a:lnTo>
                    <a:pt x="53945" y="86406"/>
                  </a:lnTo>
                  <a:lnTo>
                    <a:pt x="53945" y="19808"/>
                  </a:lnTo>
                  <a:cubicBezTo>
                    <a:pt x="53945" y="10651"/>
                    <a:pt x="54505" y="8708"/>
                    <a:pt x="67653" y="8708"/>
                  </a:cubicBezTo>
                  <a:lnTo>
                    <a:pt x="103741" y="8708"/>
                  </a:lnTo>
                  <a:cubicBezTo>
                    <a:pt x="146542" y="8708"/>
                    <a:pt x="154095" y="23970"/>
                    <a:pt x="158571" y="62542"/>
                  </a:cubicBezTo>
                  <a:lnTo>
                    <a:pt x="165565" y="62542"/>
                  </a:lnTo>
                  <a:lnTo>
                    <a:pt x="157732" y="106"/>
                  </a:lnTo>
                  <a:lnTo>
                    <a:pt x="233" y="106"/>
                  </a:lnTo>
                  <a:lnTo>
                    <a:pt x="233" y="8708"/>
                  </a:lnTo>
                  <a:lnTo>
                    <a:pt x="6947" y="8708"/>
                  </a:lnTo>
                  <a:cubicBezTo>
                    <a:pt x="28488" y="8708"/>
                    <a:pt x="29048" y="11761"/>
                    <a:pt x="29048" y="21750"/>
                  </a:cubicBezTo>
                  <a:lnTo>
                    <a:pt x="29048" y="167157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8" name="Forma libre: forma 97">
              <a:extLst>
                <a:ext uri="{FF2B5EF4-FFF2-40B4-BE49-F238E27FC236}">
                  <a16:creationId xmlns:a16="http://schemas.microsoft.com/office/drawing/2014/main" id="{AEA8E77C-365E-43F9-B060-2458A4D8C368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>
              <a:off x="10769438" y="3272706"/>
              <a:ext cx="91477" cy="127369"/>
            </a:xfrm>
            <a:custGeom>
              <a:avLst/>
              <a:gdLst>
                <a:gd name="connsiteX0" fmla="*/ 49196 w 91477"/>
                <a:gd name="connsiteY0" fmla="*/ 70589 h 127369"/>
                <a:gd name="connsiteX1" fmla="*/ 78290 w 91477"/>
                <a:gd name="connsiteY1" fmla="*/ 96119 h 127369"/>
                <a:gd name="connsiteX2" fmla="*/ 46679 w 91477"/>
                <a:gd name="connsiteY2" fmla="*/ 121370 h 127369"/>
                <a:gd name="connsiteX3" fmla="*/ 7793 w 91477"/>
                <a:gd name="connsiteY3" fmla="*/ 81966 h 127369"/>
                <a:gd name="connsiteX4" fmla="*/ 3877 w 91477"/>
                <a:gd name="connsiteY4" fmla="*/ 77249 h 127369"/>
                <a:gd name="connsiteX5" fmla="*/ 240 w 91477"/>
                <a:gd name="connsiteY5" fmla="*/ 84186 h 127369"/>
                <a:gd name="connsiteX6" fmla="*/ 240 w 91477"/>
                <a:gd name="connsiteY6" fmla="*/ 120815 h 127369"/>
                <a:gd name="connsiteX7" fmla="*/ 3318 w 91477"/>
                <a:gd name="connsiteY7" fmla="*/ 127475 h 127369"/>
                <a:gd name="connsiteX8" fmla="*/ 10311 w 91477"/>
                <a:gd name="connsiteY8" fmla="*/ 121925 h 127369"/>
                <a:gd name="connsiteX9" fmla="*/ 15906 w 91477"/>
                <a:gd name="connsiteY9" fmla="*/ 115543 h 127369"/>
                <a:gd name="connsiteX10" fmla="*/ 46679 w 91477"/>
                <a:gd name="connsiteY10" fmla="*/ 127475 h 127369"/>
                <a:gd name="connsiteX11" fmla="*/ 91718 w 91477"/>
                <a:gd name="connsiteY11" fmla="*/ 88904 h 127369"/>
                <a:gd name="connsiteX12" fmla="*/ 79969 w 91477"/>
                <a:gd name="connsiteY12" fmla="*/ 62542 h 127369"/>
                <a:gd name="connsiteX13" fmla="*/ 48077 w 91477"/>
                <a:gd name="connsiteY13" fmla="*/ 49222 h 127369"/>
                <a:gd name="connsiteX14" fmla="*/ 13668 w 91477"/>
                <a:gd name="connsiteY14" fmla="*/ 26468 h 127369"/>
                <a:gd name="connsiteX15" fmla="*/ 45000 w 91477"/>
                <a:gd name="connsiteY15" fmla="*/ 5378 h 127369"/>
                <a:gd name="connsiteX16" fmla="*/ 77731 w 91477"/>
                <a:gd name="connsiteY16" fmla="*/ 38955 h 127369"/>
                <a:gd name="connsiteX17" fmla="*/ 81088 w 91477"/>
                <a:gd name="connsiteY17" fmla="*/ 41452 h 127369"/>
                <a:gd name="connsiteX18" fmla="*/ 84724 w 91477"/>
                <a:gd name="connsiteY18" fmla="*/ 34793 h 127369"/>
                <a:gd name="connsiteX19" fmla="*/ 84724 w 91477"/>
                <a:gd name="connsiteY19" fmla="*/ 6766 h 127369"/>
                <a:gd name="connsiteX20" fmla="*/ 81647 w 91477"/>
                <a:gd name="connsiteY20" fmla="*/ 106 h 127369"/>
                <a:gd name="connsiteX21" fmla="*/ 76052 w 91477"/>
                <a:gd name="connsiteY21" fmla="*/ 3436 h 127369"/>
                <a:gd name="connsiteX22" fmla="*/ 71297 w 91477"/>
                <a:gd name="connsiteY22" fmla="*/ 7876 h 127369"/>
                <a:gd name="connsiteX23" fmla="*/ 45000 w 91477"/>
                <a:gd name="connsiteY23" fmla="*/ 106 h 127369"/>
                <a:gd name="connsiteX24" fmla="*/ 240 w 91477"/>
                <a:gd name="connsiteY24" fmla="*/ 34238 h 127369"/>
                <a:gd name="connsiteX25" fmla="*/ 12270 w 91477"/>
                <a:gd name="connsiteY25" fmla="*/ 57825 h 127369"/>
                <a:gd name="connsiteX26" fmla="*/ 49196 w 91477"/>
                <a:gd name="connsiteY26" fmla="*/ 70589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7" h="127369">
                  <a:moveTo>
                    <a:pt x="49196" y="70589"/>
                  </a:moveTo>
                  <a:cubicBezTo>
                    <a:pt x="55351" y="71699"/>
                    <a:pt x="78290" y="76139"/>
                    <a:pt x="78290" y="96119"/>
                  </a:cubicBezTo>
                  <a:cubicBezTo>
                    <a:pt x="78290" y="110271"/>
                    <a:pt x="68499" y="121370"/>
                    <a:pt x="46679" y="121370"/>
                  </a:cubicBezTo>
                  <a:cubicBezTo>
                    <a:pt x="23180" y="121370"/>
                    <a:pt x="13109" y="105553"/>
                    <a:pt x="7793" y="81966"/>
                  </a:cubicBezTo>
                  <a:cubicBezTo>
                    <a:pt x="6954" y="78359"/>
                    <a:pt x="6675" y="77249"/>
                    <a:pt x="3877" y="77249"/>
                  </a:cubicBezTo>
                  <a:cubicBezTo>
                    <a:pt x="240" y="77249"/>
                    <a:pt x="240" y="79192"/>
                    <a:pt x="240" y="84186"/>
                  </a:cubicBezTo>
                  <a:lnTo>
                    <a:pt x="240" y="120815"/>
                  </a:lnTo>
                  <a:cubicBezTo>
                    <a:pt x="240" y="125533"/>
                    <a:pt x="240" y="127475"/>
                    <a:pt x="3318" y="127475"/>
                  </a:cubicBezTo>
                  <a:cubicBezTo>
                    <a:pt x="4716" y="127475"/>
                    <a:pt x="4996" y="127198"/>
                    <a:pt x="10311" y="121925"/>
                  </a:cubicBezTo>
                  <a:cubicBezTo>
                    <a:pt x="10871" y="121370"/>
                    <a:pt x="10871" y="120815"/>
                    <a:pt x="15906" y="115543"/>
                  </a:cubicBezTo>
                  <a:cubicBezTo>
                    <a:pt x="28215" y="127198"/>
                    <a:pt x="40804" y="127475"/>
                    <a:pt x="46679" y="127475"/>
                  </a:cubicBezTo>
                  <a:cubicBezTo>
                    <a:pt x="78850" y="127475"/>
                    <a:pt x="91718" y="108883"/>
                    <a:pt x="91718" y="88904"/>
                  </a:cubicBezTo>
                  <a:cubicBezTo>
                    <a:pt x="91718" y="74197"/>
                    <a:pt x="83326" y="65872"/>
                    <a:pt x="79969" y="62542"/>
                  </a:cubicBezTo>
                  <a:cubicBezTo>
                    <a:pt x="70737" y="53662"/>
                    <a:pt x="59827" y="51442"/>
                    <a:pt x="48077" y="49222"/>
                  </a:cubicBezTo>
                  <a:cubicBezTo>
                    <a:pt x="32411" y="46170"/>
                    <a:pt x="13668" y="42562"/>
                    <a:pt x="13668" y="26468"/>
                  </a:cubicBezTo>
                  <a:cubicBezTo>
                    <a:pt x="13668" y="16756"/>
                    <a:pt x="20942" y="5378"/>
                    <a:pt x="45000" y="5378"/>
                  </a:cubicBezTo>
                  <a:cubicBezTo>
                    <a:pt x="75773" y="5378"/>
                    <a:pt x="77171" y="30353"/>
                    <a:pt x="77731" y="38955"/>
                  </a:cubicBezTo>
                  <a:cubicBezTo>
                    <a:pt x="78011" y="41452"/>
                    <a:pt x="80528" y="41452"/>
                    <a:pt x="81088" y="41452"/>
                  </a:cubicBezTo>
                  <a:cubicBezTo>
                    <a:pt x="84724" y="41452"/>
                    <a:pt x="84724" y="40065"/>
                    <a:pt x="84724" y="34793"/>
                  </a:cubicBezTo>
                  <a:lnTo>
                    <a:pt x="84724" y="6766"/>
                  </a:lnTo>
                  <a:cubicBezTo>
                    <a:pt x="84724" y="2048"/>
                    <a:pt x="84724" y="106"/>
                    <a:pt x="81647" y="106"/>
                  </a:cubicBezTo>
                  <a:cubicBezTo>
                    <a:pt x="80249" y="106"/>
                    <a:pt x="79689" y="106"/>
                    <a:pt x="76052" y="3436"/>
                  </a:cubicBezTo>
                  <a:cubicBezTo>
                    <a:pt x="75213" y="4546"/>
                    <a:pt x="72416" y="7043"/>
                    <a:pt x="71297" y="7876"/>
                  </a:cubicBezTo>
                  <a:cubicBezTo>
                    <a:pt x="60666" y="106"/>
                    <a:pt x="49196" y="106"/>
                    <a:pt x="45000" y="106"/>
                  </a:cubicBezTo>
                  <a:cubicBezTo>
                    <a:pt x="10871" y="106"/>
                    <a:pt x="240" y="18698"/>
                    <a:pt x="240" y="34238"/>
                  </a:cubicBezTo>
                  <a:cubicBezTo>
                    <a:pt x="240" y="43950"/>
                    <a:pt x="4716" y="51720"/>
                    <a:pt x="12270" y="57825"/>
                  </a:cubicBezTo>
                  <a:cubicBezTo>
                    <a:pt x="21221" y="65039"/>
                    <a:pt x="29054" y="66704"/>
                    <a:pt x="49196" y="7058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99" name="Forma libre: forma 98">
              <a:extLst>
                <a:ext uri="{FF2B5EF4-FFF2-40B4-BE49-F238E27FC236}">
                  <a16:creationId xmlns:a16="http://schemas.microsoft.com/office/drawing/2014/main" id="{A7B115A2-ADD8-40D6-8BF0-3413F174CA21}"/>
                </a:ext>
              </a:extLst>
            </p:cNvPr>
            <p:cNvSpPr/>
            <p:nvPr>
              <p:custDataLst>
                <p:tags r:id="rId91"/>
              </p:custDataLst>
            </p:nvPr>
          </p:nvSpPr>
          <p:spPr>
            <a:xfrm>
              <a:off x="10875867" y="3226364"/>
              <a:ext cx="87561" cy="173710"/>
            </a:xfrm>
            <a:custGeom>
              <a:avLst/>
              <a:gdLst>
                <a:gd name="connsiteX0" fmla="*/ 43326 w 87561"/>
                <a:gd name="connsiteY0" fmla="*/ 59767 h 173710"/>
                <a:gd name="connsiteX1" fmla="*/ 83330 w 87561"/>
                <a:gd name="connsiteY1" fmla="*/ 59767 h 173710"/>
                <a:gd name="connsiteX2" fmla="*/ 83330 w 87561"/>
                <a:gd name="connsiteY2" fmla="*/ 51165 h 173710"/>
                <a:gd name="connsiteX3" fmla="*/ 43326 w 87561"/>
                <a:gd name="connsiteY3" fmla="*/ 51165 h 173710"/>
                <a:gd name="connsiteX4" fmla="*/ 43326 w 87561"/>
                <a:gd name="connsiteY4" fmla="*/ 106 h 173710"/>
                <a:gd name="connsiteX5" fmla="*/ 36332 w 87561"/>
                <a:gd name="connsiteY5" fmla="*/ 106 h 173710"/>
                <a:gd name="connsiteX6" fmla="*/ 244 w 87561"/>
                <a:gd name="connsiteY6" fmla="*/ 53662 h 173710"/>
                <a:gd name="connsiteX7" fmla="*/ 244 w 87561"/>
                <a:gd name="connsiteY7" fmla="*/ 59767 h 173710"/>
                <a:gd name="connsiteX8" fmla="*/ 24023 w 87561"/>
                <a:gd name="connsiteY8" fmla="*/ 59767 h 173710"/>
                <a:gd name="connsiteX9" fmla="*/ 24023 w 87561"/>
                <a:gd name="connsiteY9" fmla="*/ 136355 h 173710"/>
                <a:gd name="connsiteX10" fmla="*/ 60111 w 87561"/>
                <a:gd name="connsiteY10" fmla="*/ 173817 h 173710"/>
                <a:gd name="connsiteX11" fmla="*/ 87806 w 87561"/>
                <a:gd name="connsiteY11" fmla="*/ 136355 h 173710"/>
                <a:gd name="connsiteX12" fmla="*/ 87806 w 87561"/>
                <a:gd name="connsiteY12" fmla="*/ 120538 h 173710"/>
                <a:gd name="connsiteX13" fmla="*/ 80812 w 87561"/>
                <a:gd name="connsiteY13" fmla="*/ 120538 h 173710"/>
                <a:gd name="connsiteX14" fmla="*/ 80812 w 87561"/>
                <a:gd name="connsiteY14" fmla="*/ 135800 h 173710"/>
                <a:gd name="connsiteX15" fmla="*/ 62069 w 87561"/>
                <a:gd name="connsiteY15" fmla="*/ 166879 h 173710"/>
                <a:gd name="connsiteX16" fmla="*/ 43326 w 87561"/>
                <a:gd name="connsiteY16" fmla="*/ 136910 h 173710"/>
                <a:gd name="connsiteX17" fmla="*/ 43326 w 87561"/>
                <a:gd name="connsiteY17" fmla="*/ 59767 h 1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561" h="173710">
                  <a:moveTo>
                    <a:pt x="43326" y="59767"/>
                  </a:moveTo>
                  <a:lnTo>
                    <a:pt x="83330" y="59767"/>
                  </a:lnTo>
                  <a:lnTo>
                    <a:pt x="83330" y="51165"/>
                  </a:lnTo>
                  <a:lnTo>
                    <a:pt x="43326" y="51165"/>
                  </a:lnTo>
                  <a:lnTo>
                    <a:pt x="43326" y="106"/>
                  </a:lnTo>
                  <a:lnTo>
                    <a:pt x="36332" y="106"/>
                  </a:lnTo>
                  <a:cubicBezTo>
                    <a:pt x="36052" y="22860"/>
                    <a:pt x="27660" y="52552"/>
                    <a:pt x="244" y="53662"/>
                  </a:cubicBezTo>
                  <a:lnTo>
                    <a:pt x="244" y="59767"/>
                  </a:lnTo>
                  <a:lnTo>
                    <a:pt x="24023" y="59767"/>
                  </a:lnTo>
                  <a:lnTo>
                    <a:pt x="24023" y="136355"/>
                  </a:lnTo>
                  <a:cubicBezTo>
                    <a:pt x="24023" y="170487"/>
                    <a:pt x="50040" y="173817"/>
                    <a:pt x="60111" y="173817"/>
                  </a:cubicBezTo>
                  <a:cubicBezTo>
                    <a:pt x="79973" y="173817"/>
                    <a:pt x="87806" y="154115"/>
                    <a:pt x="87806" y="136355"/>
                  </a:cubicBezTo>
                  <a:lnTo>
                    <a:pt x="87806" y="120538"/>
                  </a:lnTo>
                  <a:lnTo>
                    <a:pt x="80812" y="120538"/>
                  </a:lnTo>
                  <a:lnTo>
                    <a:pt x="80812" y="135800"/>
                  </a:lnTo>
                  <a:cubicBezTo>
                    <a:pt x="80812" y="156335"/>
                    <a:pt x="72419" y="166879"/>
                    <a:pt x="62069" y="166879"/>
                  </a:cubicBezTo>
                  <a:cubicBezTo>
                    <a:pt x="43326" y="166879"/>
                    <a:pt x="43326" y="141627"/>
                    <a:pt x="43326" y="136910"/>
                  </a:cubicBezTo>
                  <a:lnTo>
                    <a:pt x="43326" y="59767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0" name="Forma libre: forma 99">
              <a:extLst>
                <a:ext uri="{FF2B5EF4-FFF2-40B4-BE49-F238E27FC236}">
                  <a16:creationId xmlns:a16="http://schemas.microsoft.com/office/drawing/2014/main" id="{ECCD8450-780D-4EA9-869B-461BF9E58CFD}"/>
                </a:ext>
              </a:extLst>
            </p:cNvPr>
            <p:cNvSpPr/>
            <p:nvPr>
              <p:custDataLst>
                <p:tags r:id="rId92"/>
              </p:custDataLst>
            </p:nvPr>
          </p:nvSpPr>
          <p:spPr>
            <a:xfrm>
              <a:off x="10991093" y="3272706"/>
              <a:ext cx="126166" cy="127369"/>
            </a:xfrm>
            <a:custGeom>
              <a:avLst/>
              <a:gdLst>
                <a:gd name="connsiteX0" fmla="*/ 81655 w 126166"/>
                <a:gd name="connsiteY0" fmla="*/ 103333 h 127369"/>
                <a:gd name="connsiteX1" fmla="*/ 103475 w 126166"/>
                <a:gd name="connsiteY1" fmla="*/ 126088 h 127369"/>
                <a:gd name="connsiteX2" fmla="*/ 126415 w 126166"/>
                <a:gd name="connsiteY2" fmla="*/ 99726 h 127369"/>
                <a:gd name="connsiteX3" fmla="*/ 126415 w 126166"/>
                <a:gd name="connsiteY3" fmla="*/ 84186 h 127369"/>
                <a:gd name="connsiteX4" fmla="*/ 119421 w 126166"/>
                <a:gd name="connsiteY4" fmla="*/ 84186 h 127369"/>
                <a:gd name="connsiteX5" fmla="*/ 119421 w 126166"/>
                <a:gd name="connsiteY5" fmla="*/ 99726 h 127369"/>
                <a:gd name="connsiteX6" fmla="*/ 109350 w 126166"/>
                <a:gd name="connsiteY6" fmla="*/ 117486 h 127369"/>
                <a:gd name="connsiteX7" fmla="*/ 99000 w 126166"/>
                <a:gd name="connsiteY7" fmla="*/ 103611 h 127369"/>
                <a:gd name="connsiteX8" fmla="*/ 99000 w 126166"/>
                <a:gd name="connsiteY8" fmla="*/ 48112 h 127369"/>
                <a:gd name="connsiteX9" fmla="*/ 88929 w 126166"/>
                <a:gd name="connsiteY9" fmla="*/ 15368 h 127369"/>
                <a:gd name="connsiteX10" fmla="*/ 50603 w 126166"/>
                <a:gd name="connsiteY10" fmla="*/ 106 h 127369"/>
                <a:gd name="connsiteX11" fmla="*/ 8361 w 126166"/>
                <a:gd name="connsiteY11" fmla="*/ 31463 h 127369"/>
                <a:gd name="connsiteX12" fmla="*/ 21229 w 126166"/>
                <a:gd name="connsiteY12" fmla="*/ 44505 h 127369"/>
                <a:gd name="connsiteX13" fmla="*/ 34098 w 126166"/>
                <a:gd name="connsiteY13" fmla="*/ 31740 h 127369"/>
                <a:gd name="connsiteX14" fmla="*/ 19831 w 126166"/>
                <a:gd name="connsiteY14" fmla="*/ 18976 h 127369"/>
                <a:gd name="connsiteX15" fmla="*/ 50043 w 126166"/>
                <a:gd name="connsiteY15" fmla="*/ 6211 h 127369"/>
                <a:gd name="connsiteX16" fmla="*/ 79697 w 126166"/>
                <a:gd name="connsiteY16" fmla="*/ 41730 h 127369"/>
                <a:gd name="connsiteX17" fmla="*/ 79697 w 126166"/>
                <a:gd name="connsiteY17" fmla="*/ 51997 h 127369"/>
                <a:gd name="connsiteX18" fmla="*/ 28223 w 126166"/>
                <a:gd name="connsiteY18" fmla="*/ 61987 h 127369"/>
                <a:gd name="connsiteX19" fmla="*/ 248 w 126166"/>
                <a:gd name="connsiteY19" fmla="*/ 98061 h 127369"/>
                <a:gd name="connsiteX20" fmla="*/ 45008 w 126166"/>
                <a:gd name="connsiteY20" fmla="*/ 127475 h 127369"/>
                <a:gd name="connsiteX21" fmla="*/ 81655 w 126166"/>
                <a:gd name="connsiteY21" fmla="*/ 103333 h 127369"/>
                <a:gd name="connsiteX22" fmla="*/ 79697 w 126166"/>
                <a:gd name="connsiteY22" fmla="*/ 57825 h 127369"/>
                <a:gd name="connsiteX23" fmla="*/ 79697 w 126166"/>
                <a:gd name="connsiteY23" fmla="*/ 85574 h 127369"/>
                <a:gd name="connsiteX24" fmla="*/ 46966 w 126166"/>
                <a:gd name="connsiteY24" fmla="*/ 121370 h 127369"/>
                <a:gd name="connsiteX25" fmla="*/ 21789 w 126166"/>
                <a:gd name="connsiteY25" fmla="*/ 97784 h 127369"/>
                <a:gd name="connsiteX26" fmla="*/ 79697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655" y="103333"/>
                  </a:moveTo>
                  <a:cubicBezTo>
                    <a:pt x="82774" y="114433"/>
                    <a:pt x="90327" y="126088"/>
                    <a:pt x="103475" y="126088"/>
                  </a:cubicBezTo>
                  <a:cubicBezTo>
                    <a:pt x="109350" y="126088"/>
                    <a:pt x="126415" y="122203"/>
                    <a:pt x="126415" y="99726"/>
                  </a:cubicBezTo>
                  <a:lnTo>
                    <a:pt x="126415" y="84186"/>
                  </a:lnTo>
                  <a:lnTo>
                    <a:pt x="119421" y="84186"/>
                  </a:lnTo>
                  <a:lnTo>
                    <a:pt x="119421" y="99726"/>
                  </a:lnTo>
                  <a:cubicBezTo>
                    <a:pt x="119421" y="115821"/>
                    <a:pt x="112427" y="117486"/>
                    <a:pt x="109350" y="117486"/>
                  </a:cubicBezTo>
                  <a:cubicBezTo>
                    <a:pt x="100118" y="117486"/>
                    <a:pt x="99000" y="104998"/>
                    <a:pt x="99000" y="103611"/>
                  </a:cubicBezTo>
                  <a:lnTo>
                    <a:pt x="99000" y="48112"/>
                  </a:lnTo>
                  <a:cubicBezTo>
                    <a:pt x="99000" y="36458"/>
                    <a:pt x="99000" y="25635"/>
                    <a:pt x="88929" y="15368"/>
                  </a:cubicBezTo>
                  <a:cubicBezTo>
                    <a:pt x="78018" y="4546"/>
                    <a:pt x="64031" y="106"/>
                    <a:pt x="50603" y="106"/>
                  </a:cubicBezTo>
                  <a:cubicBezTo>
                    <a:pt x="27664" y="106"/>
                    <a:pt x="8361" y="13148"/>
                    <a:pt x="8361" y="31463"/>
                  </a:cubicBezTo>
                  <a:cubicBezTo>
                    <a:pt x="8361" y="39788"/>
                    <a:pt x="13956" y="44505"/>
                    <a:pt x="21229" y="44505"/>
                  </a:cubicBezTo>
                  <a:cubicBezTo>
                    <a:pt x="29062" y="44505"/>
                    <a:pt x="34098" y="38955"/>
                    <a:pt x="34098" y="31740"/>
                  </a:cubicBezTo>
                  <a:cubicBezTo>
                    <a:pt x="34098" y="28410"/>
                    <a:pt x="32699" y="19253"/>
                    <a:pt x="19831" y="18976"/>
                  </a:cubicBezTo>
                  <a:cubicBezTo>
                    <a:pt x="27384" y="9263"/>
                    <a:pt x="41091" y="6211"/>
                    <a:pt x="50043" y="6211"/>
                  </a:cubicBezTo>
                  <a:cubicBezTo>
                    <a:pt x="63751" y="6211"/>
                    <a:pt x="79697" y="17033"/>
                    <a:pt x="79697" y="41730"/>
                  </a:cubicBezTo>
                  <a:lnTo>
                    <a:pt x="79697" y="51997"/>
                  </a:lnTo>
                  <a:cubicBezTo>
                    <a:pt x="65430" y="52830"/>
                    <a:pt x="45847" y="53662"/>
                    <a:pt x="28223" y="61987"/>
                  </a:cubicBezTo>
                  <a:cubicBezTo>
                    <a:pt x="7242" y="71422"/>
                    <a:pt x="248" y="85851"/>
                    <a:pt x="248" y="98061"/>
                  </a:cubicBezTo>
                  <a:cubicBezTo>
                    <a:pt x="248" y="120538"/>
                    <a:pt x="27384" y="127475"/>
                    <a:pt x="45008" y="127475"/>
                  </a:cubicBezTo>
                  <a:cubicBezTo>
                    <a:pt x="63471" y="127475"/>
                    <a:pt x="76340" y="116376"/>
                    <a:pt x="81655" y="103333"/>
                  </a:cubicBezTo>
                  <a:close/>
                  <a:moveTo>
                    <a:pt x="79697" y="57825"/>
                  </a:moveTo>
                  <a:lnTo>
                    <a:pt x="79697" y="85574"/>
                  </a:lnTo>
                  <a:cubicBezTo>
                    <a:pt x="79697" y="111936"/>
                    <a:pt x="59555" y="121370"/>
                    <a:pt x="46966" y="121370"/>
                  </a:cubicBezTo>
                  <a:cubicBezTo>
                    <a:pt x="33258" y="121370"/>
                    <a:pt x="21789" y="111658"/>
                    <a:pt x="21789" y="97784"/>
                  </a:cubicBezTo>
                  <a:cubicBezTo>
                    <a:pt x="21789" y="82521"/>
                    <a:pt x="33538" y="59489"/>
                    <a:pt x="79697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1" name="Forma libre: forma 100">
              <a:extLst>
                <a:ext uri="{FF2B5EF4-FFF2-40B4-BE49-F238E27FC236}">
                  <a16:creationId xmlns:a16="http://schemas.microsoft.com/office/drawing/2014/main" id="{14DE1300-4C29-488D-ABBB-BC7F125FE19E}"/>
                </a:ext>
              </a:extLst>
            </p:cNvPr>
            <p:cNvSpPr/>
            <p:nvPr>
              <p:custDataLst>
                <p:tags r:id="rId93"/>
              </p:custDataLst>
            </p:nvPr>
          </p:nvSpPr>
          <p:spPr>
            <a:xfrm>
              <a:off x="11128730" y="3204442"/>
              <a:ext cx="137916" cy="195632"/>
            </a:xfrm>
            <a:custGeom>
              <a:avLst/>
              <a:gdLst>
                <a:gd name="connsiteX0" fmla="*/ 97046 w 137916"/>
                <a:gd name="connsiteY0" fmla="*/ 177424 h 195632"/>
                <a:gd name="connsiteX1" fmla="*/ 97046 w 137916"/>
                <a:gd name="connsiteY1" fmla="*/ 195739 h 195632"/>
                <a:gd name="connsiteX2" fmla="*/ 138169 w 137916"/>
                <a:gd name="connsiteY2" fmla="*/ 192686 h 195632"/>
                <a:gd name="connsiteX3" fmla="*/ 138169 w 137916"/>
                <a:gd name="connsiteY3" fmla="*/ 184084 h 195632"/>
                <a:gd name="connsiteX4" fmla="*/ 116349 w 137916"/>
                <a:gd name="connsiteY4" fmla="*/ 168544 h 195632"/>
                <a:gd name="connsiteX5" fmla="*/ 116349 w 137916"/>
                <a:gd name="connsiteY5" fmla="*/ 106 h 195632"/>
                <a:gd name="connsiteX6" fmla="*/ 76065 w 137916"/>
                <a:gd name="connsiteY6" fmla="*/ 3158 h 195632"/>
                <a:gd name="connsiteX7" fmla="*/ 76065 w 137916"/>
                <a:gd name="connsiteY7" fmla="*/ 11761 h 195632"/>
                <a:gd name="connsiteX8" fmla="*/ 97885 w 137916"/>
                <a:gd name="connsiteY8" fmla="*/ 27300 h 195632"/>
                <a:gd name="connsiteX9" fmla="*/ 97885 w 137916"/>
                <a:gd name="connsiteY9" fmla="*/ 87239 h 195632"/>
                <a:gd name="connsiteX10" fmla="*/ 62637 w 137916"/>
                <a:gd name="connsiteY10" fmla="*/ 70034 h 195632"/>
                <a:gd name="connsiteX11" fmla="*/ 253 w 137916"/>
                <a:gd name="connsiteY11" fmla="*/ 133025 h 195632"/>
                <a:gd name="connsiteX12" fmla="*/ 59560 w 137916"/>
                <a:gd name="connsiteY12" fmla="*/ 195739 h 195632"/>
                <a:gd name="connsiteX13" fmla="*/ 97046 w 137916"/>
                <a:gd name="connsiteY13" fmla="*/ 177424 h 195632"/>
                <a:gd name="connsiteX14" fmla="*/ 97046 w 137916"/>
                <a:gd name="connsiteY14" fmla="*/ 103056 h 195632"/>
                <a:gd name="connsiteX15" fmla="*/ 97046 w 137916"/>
                <a:gd name="connsiteY15" fmla="*/ 159942 h 195632"/>
                <a:gd name="connsiteX16" fmla="*/ 93969 w 137916"/>
                <a:gd name="connsiteY16" fmla="*/ 170209 h 195632"/>
                <a:gd name="connsiteX17" fmla="*/ 60959 w 137916"/>
                <a:gd name="connsiteY17" fmla="*/ 189634 h 195632"/>
                <a:gd name="connsiteX18" fmla="*/ 31585 w 137916"/>
                <a:gd name="connsiteY18" fmla="*/ 171874 h 195632"/>
                <a:gd name="connsiteX19" fmla="*/ 23472 w 137916"/>
                <a:gd name="connsiteY19" fmla="*/ 133303 h 195632"/>
                <a:gd name="connsiteX20" fmla="*/ 32144 w 137916"/>
                <a:gd name="connsiteY20" fmla="*/ 93899 h 195632"/>
                <a:gd name="connsiteX21" fmla="*/ 63756 w 137916"/>
                <a:gd name="connsiteY21" fmla="*/ 76139 h 195632"/>
                <a:gd name="connsiteX22" fmla="*/ 93969 w 137916"/>
                <a:gd name="connsiteY22" fmla="*/ 92789 h 195632"/>
                <a:gd name="connsiteX23" fmla="*/ 97046 w 137916"/>
                <a:gd name="connsiteY23" fmla="*/ 103056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916" h="195632">
                  <a:moveTo>
                    <a:pt x="97046" y="177424"/>
                  </a:moveTo>
                  <a:lnTo>
                    <a:pt x="97046" y="195739"/>
                  </a:lnTo>
                  <a:lnTo>
                    <a:pt x="138169" y="192686"/>
                  </a:lnTo>
                  <a:lnTo>
                    <a:pt x="138169" y="184084"/>
                  </a:lnTo>
                  <a:cubicBezTo>
                    <a:pt x="118587" y="184084"/>
                    <a:pt x="116349" y="182141"/>
                    <a:pt x="116349" y="168544"/>
                  </a:cubicBezTo>
                  <a:lnTo>
                    <a:pt x="116349" y="106"/>
                  </a:lnTo>
                  <a:lnTo>
                    <a:pt x="76065" y="3158"/>
                  </a:lnTo>
                  <a:lnTo>
                    <a:pt x="76065" y="11761"/>
                  </a:lnTo>
                  <a:cubicBezTo>
                    <a:pt x="95647" y="11761"/>
                    <a:pt x="97885" y="13703"/>
                    <a:pt x="97885" y="27300"/>
                  </a:cubicBezTo>
                  <a:lnTo>
                    <a:pt x="97885" y="87239"/>
                  </a:lnTo>
                  <a:cubicBezTo>
                    <a:pt x="89773" y="77249"/>
                    <a:pt x="77744" y="70034"/>
                    <a:pt x="62637" y="70034"/>
                  </a:cubicBezTo>
                  <a:cubicBezTo>
                    <a:pt x="29627" y="70034"/>
                    <a:pt x="253" y="97229"/>
                    <a:pt x="253" y="133025"/>
                  </a:cubicBezTo>
                  <a:cubicBezTo>
                    <a:pt x="253" y="168267"/>
                    <a:pt x="27668" y="195739"/>
                    <a:pt x="59560" y="195739"/>
                  </a:cubicBezTo>
                  <a:cubicBezTo>
                    <a:pt x="77464" y="195739"/>
                    <a:pt x="90053" y="186304"/>
                    <a:pt x="97046" y="177424"/>
                  </a:cubicBezTo>
                  <a:close/>
                  <a:moveTo>
                    <a:pt x="97046" y="103056"/>
                  </a:moveTo>
                  <a:lnTo>
                    <a:pt x="97046" y="159942"/>
                  </a:lnTo>
                  <a:cubicBezTo>
                    <a:pt x="97046" y="164937"/>
                    <a:pt x="97046" y="165492"/>
                    <a:pt x="93969" y="170209"/>
                  </a:cubicBezTo>
                  <a:cubicBezTo>
                    <a:pt x="85577" y="183529"/>
                    <a:pt x="72988" y="189634"/>
                    <a:pt x="60959" y="189634"/>
                  </a:cubicBezTo>
                  <a:cubicBezTo>
                    <a:pt x="48370" y="189634"/>
                    <a:pt x="38299" y="182419"/>
                    <a:pt x="31585" y="171874"/>
                  </a:cubicBezTo>
                  <a:cubicBezTo>
                    <a:pt x="24311" y="160497"/>
                    <a:pt x="23472" y="144680"/>
                    <a:pt x="23472" y="133303"/>
                  </a:cubicBezTo>
                  <a:cubicBezTo>
                    <a:pt x="23472" y="123035"/>
                    <a:pt x="24032" y="106386"/>
                    <a:pt x="32144" y="93899"/>
                  </a:cubicBezTo>
                  <a:cubicBezTo>
                    <a:pt x="38019" y="85296"/>
                    <a:pt x="48650" y="76139"/>
                    <a:pt x="63756" y="76139"/>
                  </a:cubicBezTo>
                  <a:cubicBezTo>
                    <a:pt x="73547" y="76139"/>
                    <a:pt x="85297" y="80301"/>
                    <a:pt x="93969" y="92789"/>
                  </a:cubicBezTo>
                  <a:cubicBezTo>
                    <a:pt x="97046" y="97506"/>
                    <a:pt x="97046" y="98061"/>
                    <a:pt x="97046" y="103056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2" name="Forma libre: forma 101">
              <a:extLst>
                <a:ext uri="{FF2B5EF4-FFF2-40B4-BE49-F238E27FC236}">
                  <a16:creationId xmlns:a16="http://schemas.microsoft.com/office/drawing/2014/main" id="{4BC0B7DD-F36D-48B0-8011-CFDF66303EEA}"/>
                </a:ext>
              </a:extLst>
            </p:cNvPr>
            <p:cNvSpPr/>
            <p:nvPr>
              <p:custDataLst>
                <p:tags r:id="rId94"/>
              </p:custDataLst>
            </p:nvPr>
          </p:nvSpPr>
          <p:spPr>
            <a:xfrm>
              <a:off x="11301180" y="3203332"/>
              <a:ext cx="52033" cy="52168"/>
            </a:xfrm>
            <a:custGeom>
              <a:avLst/>
              <a:gdLst>
                <a:gd name="connsiteX0" fmla="*/ 47535 w 52033"/>
                <a:gd name="connsiteY0" fmla="*/ 18421 h 52168"/>
                <a:gd name="connsiteX1" fmla="*/ 52291 w 52033"/>
                <a:gd name="connsiteY1" fmla="*/ 10096 h 52168"/>
                <a:gd name="connsiteX2" fmla="*/ 42220 w 52033"/>
                <a:gd name="connsiteY2" fmla="*/ 106 h 52168"/>
                <a:gd name="connsiteX3" fmla="*/ 33827 w 52033"/>
                <a:gd name="connsiteY3" fmla="*/ 4823 h 52168"/>
                <a:gd name="connsiteX4" fmla="*/ 257 w 52033"/>
                <a:gd name="connsiteY4" fmla="*/ 47280 h 52168"/>
                <a:gd name="connsiteX5" fmla="*/ 5013 w 52033"/>
                <a:gd name="connsiteY5" fmla="*/ 52275 h 52168"/>
                <a:gd name="connsiteX6" fmla="*/ 47535 w 52033"/>
                <a:gd name="connsiteY6" fmla="*/ 18421 h 5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33" h="52168">
                  <a:moveTo>
                    <a:pt x="47535" y="18421"/>
                  </a:moveTo>
                  <a:cubicBezTo>
                    <a:pt x="50053" y="16478"/>
                    <a:pt x="52291" y="13426"/>
                    <a:pt x="52291" y="10096"/>
                  </a:cubicBezTo>
                  <a:cubicBezTo>
                    <a:pt x="52291" y="5101"/>
                    <a:pt x="47255" y="106"/>
                    <a:pt x="42220" y="106"/>
                  </a:cubicBezTo>
                  <a:cubicBezTo>
                    <a:pt x="38024" y="106"/>
                    <a:pt x="34946" y="3158"/>
                    <a:pt x="33827" y="4823"/>
                  </a:cubicBezTo>
                  <a:lnTo>
                    <a:pt x="257" y="47280"/>
                  </a:lnTo>
                  <a:lnTo>
                    <a:pt x="5013" y="52275"/>
                  </a:lnTo>
                  <a:lnTo>
                    <a:pt x="47535" y="1842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3" name="Forma libre: forma 102">
              <a:extLst>
                <a:ext uri="{FF2B5EF4-FFF2-40B4-BE49-F238E27FC236}">
                  <a16:creationId xmlns:a16="http://schemas.microsoft.com/office/drawing/2014/main" id="{0A346F7E-1C23-4B57-8950-F8823E40986F}"/>
                </a:ext>
              </a:extLst>
            </p:cNvPr>
            <p:cNvSpPr/>
            <p:nvPr>
              <p:custDataLst>
                <p:tags r:id="rId95"/>
              </p:custDataLst>
            </p:nvPr>
          </p:nvSpPr>
          <p:spPr>
            <a:xfrm>
              <a:off x="11283867" y="3274371"/>
              <a:ext cx="59866" cy="122651"/>
            </a:xfrm>
            <a:custGeom>
              <a:avLst/>
              <a:gdLst>
                <a:gd name="connsiteX0" fmla="*/ 40542 w 59866"/>
                <a:gd name="connsiteY0" fmla="*/ 106 h 122651"/>
                <a:gd name="connsiteX1" fmla="*/ 1378 w 59866"/>
                <a:gd name="connsiteY1" fmla="*/ 3158 h 122651"/>
                <a:gd name="connsiteX2" fmla="*/ 1378 w 59866"/>
                <a:gd name="connsiteY2" fmla="*/ 11761 h 122651"/>
                <a:gd name="connsiteX3" fmla="*/ 22079 w 59866"/>
                <a:gd name="connsiteY3" fmla="*/ 27023 h 122651"/>
                <a:gd name="connsiteX4" fmla="*/ 22079 w 59866"/>
                <a:gd name="connsiteY4" fmla="*/ 101668 h 122651"/>
                <a:gd name="connsiteX5" fmla="*/ 259 w 59866"/>
                <a:gd name="connsiteY5" fmla="*/ 114156 h 122651"/>
                <a:gd name="connsiteX6" fmla="*/ 259 w 59866"/>
                <a:gd name="connsiteY6" fmla="*/ 122758 h 122651"/>
                <a:gd name="connsiteX7" fmla="*/ 31031 w 59866"/>
                <a:gd name="connsiteY7" fmla="*/ 121925 h 122651"/>
                <a:gd name="connsiteX8" fmla="*/ 60125 w 59866"/>
                <a:gd name="connsiteY8" fmla="*/ 122758 h 122651"/>
                <a:gd name="connsiteX9" fmla="*/ 60125 w 59866"/>
                <a:gd name="connsiteY9" fmla="*/ 114156 h 122651"/>
                <a:gd name="connsiteX10" fmla="*/ 40542 w 59866"/>
                <a:gd name="connsiteY10" fmla="*/ 101946 h 122651"/>
                <a:gd name="connsiteX11" fmla="*/ 40542 w 59866"/>
                <a:gd name="connsiteY11" fmla="*/ 106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9866" h="122651">
                  <a:moveTo>
                    <a:pt x="40542" y="106"/>
                  </a:moveTo>
                  <a:lnTo>
                    <a:pt x="1378" y="3158"/>
                  </a:lnTo>
                  <a:lnTo>
                    <a:pt x="1378" y="11761"/>
                  </a:lnTo>
                  <a:cubicBezTo>
                    <a:pt x="19561" y="11761"/>
                    <a:pt x="22079" y="13426"/>
                    <a:pt x="22079" y="27023"/>
                  </a:cubicBezTo>
                  <a:lnTo>
                    <a:pt x="22079" y="101668"/>
                  </a:lnTo>
                  <a:cubicBezTo>
                    <a:pt x="22079" y="114156"/>
                    <a:pt x="19002" y="114156"/>
                    <a:pt x="259" y="114156"/>
                  </a:cubicBezTo>
                  <a:lnTo>
                    <a:pt x="259" y="122758"/>
                  </a:lnTo>
                  <a:cubicBezTo>
                    <a:pt x="9211" y="122480"/>
                    <a:pt x="24317" y="121925"/>
                    <a:pt x="31031" y="121925"/>
                  </a:cubicBezTo>
                  <a:cubicBezTo>
                    <a:pt x="40822" y="121925"/>
                    <a:pt x="50613" y="122480"/>
                    <a:pt x="60125" y="122758"/>
                  </a:cubicBezTo>
                  <a:lnTo>
                    <a:pt x="60125" y="114156"/>
                  </a:lnTo>
                  <a:cubicBezTo>
                    <a:pt x="41661" y="114156"/>
                    <a:pt x="40542" y="112768"/>
                    <a:pt x="40542" y="101946"/>
                  </a:cubicBezTo>
                  <a:lnTo>
                    <a:pt x="40542" y="106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4" name="Forma libre: forma 103">
              <a:extLst>
                <a:ext uri="{FF2B5EF4-FFF2-40B4-BE49-F238E27FC236}">
                  <a16:creationId xmlns:a16="http://schemas.microsoft.com/office/drawing/2014/main" id="{025DC689-0A8B-40F4-8BF8-D7C21FA87FB2}"/>
                </a:ext>
              </a:extLst>
            </p:cNvPr>
            <p:cNvSpPr/>
            <p:nvPr>
              <p:custDataLst>
                <p:tags r:id="rId96"/>
              </p:custDataLst>
            </p:nvPr>
          </p:nvSpPr>
          <p:spPr>
            <a:xfrm>
              <a:off x="11361575" y="3272706"/>
              <a:ext cx="91477" cy="127369"/>
            </a:xfrm>
            <a:custGeom>
              <a:avLst/>
              <a:gdLst>
                <a:gd name="connsiteX0" fmla="*/ 49217 w 91477"/>
                <a:gd name="connsiteY0" fmla="*/ 70589 h 127369"/>
                <a:gd name="connsiteX1" fmla="*/ 78311 w 91477"/>
                <a:gd name="connsiteY1" fmla="*/ 96119 h 127369"/>
                <a:gd name="connsiteX2" fmla="*/ 46700 w 91477"/>
                <a:gd name="connsiteY2" fmla="*/ 121370 h 127369"/>
                <a:gd name="connsiteX3" fmla="*/ 7815 w 91477"/>
                <a:gd name="connsiteY3" fmla="*/ 81966 h 127369"/>
                <a:gd name="connsiteX4" fmla="*/ 3898 w 91477"/>
                <a:gd name="connsiteY4" fmla="*/ 77249 h 127369"/>
                <a:gd name="connsiteX5" fmla="*/ 261 w 91477"/>
                <a:gd name="connsiteY5" fmla="*/ 84186 h 127369"/>
                <a:gd name="connsiteX6" fmla="*/ 261 w 91477"/>
                <a:gd name="connsiteY6" fmla="*/ 120815 h 127369"/>
                <a:gd name="connsiteX7" fmla="*/ 3339 w 91477"/>
                <a:gd name="connsiteY7" fmla="*/ 127475 h 127369"/>
                <a:gd name="connsiteX8" fmla="*/ 10332 w 91477"/>
                <a:gd name="connsiteY8" fmla="*/ 121925 h 127369"/>
                <a:gd name="connsiteX9" fmla="*/ 15927 w 91477"/>
                <a:gd name="connsiteY9" fmla="*/ 115543 h 127369"/>
                <a:gd name="connsiteX10" fmla="*/ 46700 w 91477"/>
                <a:gd name="connsiteY10" fmla="*/ 127475 h 127369"/>
                <a:gd name="connsiteX11" fmla="*/ 91739 w 91477"/>
                <a:gd name="connsiteY11" fmla="*/ 88904 h 127369"/>
                <a:gd name="connsiteX12" fmla="*/ 79990 w 91477"/>
                <a:gd name="connsiteY12" fmla="*/ 62542 h 127369"/>
                <a:gd name="connsiteX13" fmla="*/ 48098 w 91477"/>
                <a:gd name="connsiteY13" fmla="*/ 49222 h 127369"/>
                <a:gd name="connsiteX14" fmla="*/ 13689 w 91477"/>
                <a:gd name="connsiteY14" fmla="*/ 26468 h 127369"/>
                <a:gd name="connsiteX15" fmla="*/ 45021 w 91477"/>
                <a:gd name="connsiteY15" fmla="*/ 5378 h 127369"/>
                <a:gd name="connsiteX16" fmla="*/ 77752 w 91477"/>
                <a:gd name="connsiteY16" fmla="*/ 38955 h 127369"/>
                <a:gd name="connsiteX17" fmla="*/ 81109 w 91477"/>
                <a:gd name="connsiteY17" fmla="*/ 41452 h 127369"/>
                <a:gd name="connsiteX18" fmla="*/ 84746 w 91477"/>
                <a:gd name="connsiteY18" fmla="*/ 34793 h 127369"/>
                <a:gd name="connsiteX19" fmla="*/ 84746 w 91477"/>
                <a:gd name="connsiteY19" fmla="*/ 6766 h 127369"/>
                <a:gd name="connsiteX20" fmla="*/ 81668 w 91477"/>
                <a:gd name="connsiteY20" fmla="*/ 106 h 127369"/>
                <a:gd name="connsiteX21" fmla="*/ 76073 w 91477"/>
                <a:gd name="connsiteY21" fmla="*/ 3436 h 127369"/>
                <a:gd name="connsiteX22" fmla="*/ 71318 w 91477"/>
                <a:gd name="connsiteY22" fmla="*/ 7876 h 127369"/>
                <a:gd name="connsiteX23" fmla="*/ 45021 w 91477"/>
                <a:gd name="connsiteY23" fmla="*/ 106 h 127369"/>
                <a:gd name="connsiteX24" fmla="*/ 261 w 91477"/>
                <a:gd name="connsiteY24" fmla="*/ 34238 h 127369"/>
                <a:gd name="connsiteX25" fmla="*/ 12291 w 91477"/>
                <a:gd name="connsiteY25" fmla="*/ 57825 h 127369"/>
                <a:gd name="connsiteX26" fmla="*/ 49217 w 91477"/>
                <a:gd name="connsiteY26" fmla="*/ 70589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1477" h="127369">
                  <a:moveTo>
                    <a:pt x="49217" y="70589"/>
                  </a:moveTo>
                  <a:cubicBezTo>
                    <a:pt x="55372" y="71699"/>
                    <a:pt x="78311" y="76139"/>
                    <a:pt x="78311" y="96119"/>
                  </a:cubicBezTo>
                  <a:cubicBezTo>
                    <a:pt x="78311" y="110271"/>
                    <a:pt x="68520" y="121370"/>
                    <a:pt x="46700" y="121370"/>
                  </a:cubicBezTo>
                  <a:cubicBezTo>
                    <a:pt x="23201" y="121370"/>
                    <a:pt x="13130" y="105553"/>
                    <a:pt x="7815" y="81966"/>
                  </a:cubicBezTo>
                  <a:cubicBezTo>
                    <a:pt x="6975" y="78359"/>
                    <a:pt x="6696" y="77249"/>
                    <a:pt x="3898" y="77249"/>
                  </a:cubicBezTo>
                  <a:cubicBezTo>
                    <a:pt x="261" y="77249"/>
                    <a:pt x="261" y="79192"/>
                    <a:pt x="261" y="84186"/>
                  </a:cubicBezTo>
                  <a:lnTo>
                    <a:pt x="261" y="120815"/>
                  </a:lnTo>
                  <a:cubicBezTo>
                    <a:pt x="261" y="125533"/>
                    <a:pt x="261" y="127475"/>
                    <a:pt x="3339" y="127475"/>
                  </a:cubicBezTo>
                  <a:cubicBezTo>
                    <a:pt x="4737" y="127475"/>
                    <a:pt x="5017" y="127198"/>
                    <a:pt x="10332" y="121925"/>
                  </a:cubicBezTo>
                  <a:cubicBezTo>
                    <a:pt x="10892" y="121370"/>
                    <a:pt x="10892" y="120815"/>
                    <a:pt x="15927" y="115543"/>
                  </a:cubicBezTo>
                  <a:cubicBezTo>
                    <a:pt x="28236" y="127198"/>
                    <a:pt x="40825" y="127475"/>
                    <a:pt x="46700" y="127475"/>
                  </a:cubicBezTo>
                  <a:cubicBezTo>
                    <a:pt x="78871" y="127475"/>
                    <a:pt x="91739" y="108883"/>
                    <a:pt x="91739" y="88904"/>
                  </a:cubicBezTo>
                  <a:cubicBezTo>
                    <a:pt x="91739" y="74197"/>
                    <a:pt x="83347" y="65872"/>
                    <a:pt x="79990" y="62542"/>
                  </a:cubicBezTo>
                  <a:cubicBezTo>
                    <a:pt x="70758" y="53662"/>
                    <a:pt x="59848" y="51442"/>
                    <a:pt x="48098" y="49222"/>
                  </a:cubicBezTo>
                  <a:cubicBezTo>
                    <a:pt x="32433" y="46170"/>
                    <a:pt x="13689" y="42562"/>
                    <a:pt x="13689" y="26468"/>
                  </a:cubicBezTo>
                  <a:cubicBezTo>
                    <a:pt x="13689" y="16756"/>
                    <a:pt x="20963" y="5378"/>
                    <a:pt x="45021" y="5378"/>
                  </a:cubicBezTo>
                  <a:cubicBezTo>
                    <a:pt x="75794" y="5378"/>
                    <a:pt x="77192" y="30353"/>
                    <a:pt x="77752" y="38955"/>
                  </a:cubicBezTo>
                  <a:cubicBezTo>
                    <a:pt x="78032" y="41452"/>
                    <a:pt x="80549" y="41452"/>
                    <a:pt x="81109" y="41452"/>
                  </a:cubicBezTo>
                  <a:cubicBezTo>
                    <a:pt x="84746" y="41452"/>
                    <a:pt x="84746" y="40065"/>
                    <a:pt x="84746" y="34793"/>
                  </a:cubicBezTo>
                  <a:lnTo>
                    <a:pt x="84746" y="6766"/>
                  </a:lnTo>
                  <a:cubicBezTo>
                    <a:pt x="84746" y="2048"/>
                    <a:pt x="84746" y="106"/>
                    <a:pt x="81668" y="106"/>
                  </a:cubicBezTo>
                  <a:cubicBezTo>
                    <a:pt x="80270" y="106"/>
                    <a:pt x="79710" y="106"/>
                    <a:pt x="76073" y="3436"/>
                  </a:cubicBezTo>
                  <a:cubicBezTo>
                    <a:pt x="75234" y="4546"/>
                    <a:pt x="72437" y="7043"/>
                    <a:pt x="71318" y="7876"/>
                  </a:cubicBezTo>
                  <a:cubicBezTo>
                    <a:pt x="60687" y="106"/>
                    <a:pt x="49217" y="106"/>
                    <a:pt x="45021" y="106"/>
                  </a:cubicBezTo>
                  <a:cubicBezTo>
                    <a:pt x="10892" y="106"/>
                    <a:pt x="261" y="18698"/>
                    <a:pt x="261" y="34238"/>
                  </a:cubicBezTo>
                  <a:cubicBezTo>
                    <a:pt x="261" y="43950"/>
                    <a:pt x="4737" y="51720"/>
                    <a:pt x="12291" y="57825"/>
                  </a:cubicBezTo>
                  <a:cubicBezTo>
                    <a:pt x="21243" y="65039"/>
                    <a:pt x="29076" y="66704"/>
                    <a:pt x="49217" y="7058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5" name="Forma libre: forma 104">
              <a:extLst>
                <a:ext uri="{FF2B5EF4-FFF2-40B4-BE49-F238E27FC236}">
                  <a16:creationId xmlns:a16="http://schemas.microsoft.com/office/drawing/2014/main" id="{83D1603A-2858-48FB-B734-67115C3DC4CB}"/>
                </a:ext>
              </a:extLst>
            </p:cNvPr>
            <p:cNvSpPr/>
            <p:nvPr>
              <p:custDataLst>
                <p:tags r:id="rId97"/>
              </p:custDataLst>
            </p:nvPr>
          </p:nvSpPr>
          <p:spPr>
            <a:xfrm>
              <a:off x="11468005" y="3226364"/>
              <a:ext cx="87561" cy="173710"/>
            </a:xfrm>
            <a:custGeom>
              <a:avLst/>
              <a:gdLst>
                <a:gd name="connsiteX0" fmla="*/ 43347 w 87561"/>
                <a:gd name="connsiteY0" fmla="*/ 59767 h 173710"/>
                <a:gd name="connsiteX1" fmla="*/ 83351 w 87561"/>
                <a:gd name="connsiteY1" fmla="*/ 59767 h 173710"/>
                <a:gd name="connsiteX2" fmla="*/ 83351 w 87561"/>
                <a:gd name="connsiteY2" fmla="*/ 51165 h 173710"/>
                <a:gd name="connsiteX3" fmla="*/ 43347 w 87561"/>
                <a:gd name="connsiteY3" fmla="*/ 51165 h 173710"/>
                <a:gd name="connsiteX4" fmla="*/ 43347 w 87561"/>
                <a:gd name="connsiteY4" fmla="*/ 106 h 173710"/>
                <a:gd name="connsiteX5" fmla="*/ 36353 w 87561"/>
                <a:gd name="connsiteY5" fmla="*/ 106 h 173710"/>
                <a:gd name="connsiteX6" fmla="*/ 265 w 87561"/>
                <a:gd name="connsiteY6" fmla="*/ 53662 h 173710"/>
                <a:gd name="connsiteX7" fmla="*/ 265 w 87561"/>
                <a:gd name="connsiteY7" fmla="*/ 59767 h 173710"/>
                <a:gd name="connsiteX8" fmla="*/ 24044 w 87561"/>
                <a:gd name="connsiteY8" fmla="*/ 59767 h 173710"/>
                <a:gd name="connsiteX9" fmla="*/ 24044 w 87561"/>
                <a:gd name="connsiteY9" fmla="*/ 136355 h 173710"/>
                <a:gd name="connsiteX10" fmla="*/ 60132 w 87561"/>
                <a:gd name="connsiteY10" fmla="*/ 173817 h 173710"/>
                <a:gd name="connsiteX11" fmla="*/ 87827 w 87561"/>
                <a:gd name="connsiteY11" fmla="*/ 136355 h 173710"/>
                <a:gd name="connsiteX12" fmla="*/ 87827 w 87561"/>
                <a:gd name="connsiteY12" fmla="*/ 120538 h 173710"/>
                <a:gd name="connsiteX13" fmla="*/ 80833 w 87561"/>
                <a:gd name="connsiteY13" fmla="*/ 120538 h 173710"/>
                <a:gd name="connsiteX14" fmla="*/ 80833 w 87561"/>
                <a:gd name="connsiteY14" fmla="*/ 135800 h 173710"/>
                <a:gd name="connsiteX15" fmla="*/ 62090 w 87561"/>
                <a:gd name="connsiteY15" fmla="*/ 166879 h 173710"/>
                <a:gd name="connsiteX16" fmla="*/ 43347 w 87561"/>
                <a:gd name="connsiteY16" fmla="*/ 136910 h 173710"/>
                <a:gd name="connsiteX17" fmla="*/ 43347 w 87561"/>
                <a:gd name="connsiteY17" fmla="*/ 59767 h 1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561" h="173710">
                  <a:moveTo>
                    <a:pt x="43347" y="59767"/>
                  </a:moveTo>
                  <a:lnTo>
                    <a:pt x="83351" y="59767"/>
                  </a:lnTo>
                  <a:lnTo>
                    <a:pt x="83351" y="51165"/>
                  </a:lnTo>
                  <a:lnTo>
                    <a:pt x="43347" y="51165"/>
                  </a:lnTo>
                  <a:lnTo>
                    <a:pt x="43347" y="106"/>
                  </a:lnTo>
                  <a:lnTo>
                    <a:pt x="36353" y="106"/>
                  </a:lnTo>
                  <a:cubicBezTo>
                    <a:pt x="36073" y="22860"/>
                    <a:pt x="27681" y="52552"/>
                    <a:pt x="265" y="53662"/>
                  </a:cubicBezTo>
                  <a:lnTo>
                    <a:pt x="265" y="59767"/>
                  </a:lnTo>
                  <a:lnTo>
                    <a:pt x="24044" y="59767"/>
                  </a:lnTo>
                  <a:lnTo>
                    <a:pt x="24044" y="136355"/>
                  </a:lnTo>
                  <a:cubicBezTo>
                    <a:pt x="24044" y="170487"/>
                    <a:pt x="50061" y="173817"/>
                    <a:pt x="60132" y="173817"/>
                  </a:cubicBezTo>
                  <a:cubicBezTo>
                    <a:pt x="79994" y="173817"/>
                    <a:pt x="87827" y="154115"/>
                    <a:pt x="87827" y="136355"/>
                  </a:cubicBezTo>
                  <a:lnTo>
                    <a:pt x="87827" y="120538"/>
                  </a:lnTo>
                  <a:lnTo>
                    <a:pt x="80833" y="120538"/>
                  </a:lnTo>
                  <a:lnTo>
                    <a:pt x="80833" y="135800"/>
                  </a:lnTo>
                  <a:cubicBezTo>
                    <a:pt x="80833" y="156335"/>
                    <a:pt x="72441" y="166879"/>
                    <a:pt x="62090" y="166879"/>
                  </a:cubicBezTo>
                  <a:cubicBezTo>
                    <a:pt x="43347" y="166879"/>
                    <a:pt x="43347" y="141627"/>
                    <a:pt x="43347" y="136910"/>
                  </a:cubicBezTo>
                  <a:lnTo>
                    <a:pt x="43347" y="59767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6" name="Forma libre: forma 105">
              <a:extLst>
                <a:ext uri="{FF2B5EF4-FFF2-40B4-BE49-F238E27FC236}">
                  <a16:creationId xmlns:a16="http://schemas.microsoft.com/office/drawing/2014/main" id="{6362E3DC-64A2-4EC3-8ADB-4DF399DA4278}"/>
                </a:ext>
              </a:extLst>
            </p:cNvPr>
            <p:cNvSpPr/>
            <p:nvPr>
              <p:custDataLst>
                <p:tags r:id="rId98"/>
              </p:custDataLst>
            </p:nvPr>
          </p:nvSpPr>
          <p:spPr>
            <a:xfrm>
              <a:off x="11580713" y="3211380"/>
              <a:ext cx="59866" cy="185642"/>
            </a:xfrm>
            <a:custGeom>
              <a:avLst/>
              <a:gdLst>
                <a:gd name="connsiteX0" fmla="*/ 40553 w 59866"/>
                <a:gd name="connsiteY0" fmla="*/ 63097 h 185642"/>
                <a:gd name="connsiteX1" fmla="*/ 1388 w 59866"/>
                <a:gd name="connsiteY1" fmla="*/ 66149 h 185642"/>
                <a:gd name="connsiteX2" fmla="*/ 1388 w 59866"/>
                <a:gd name="connsiteY2" fmla="*/ 74752 h 185642"/>
                <a:gd name="connsiteX3" fmla="*/ 22090 w 59866"/>
                <a:gd name="connsiteY3" fmla="*/ 90014 h 185642"/>
                <a:gd name="connsiteX4" fmla="*/ 22090 w 59866"/>
                <a:gd name="connsiteY4" fmla="*/ 164659 h 185642"/>
                <a:gd name="connsiteX5" fmla="*/ 269 w 59866"/>
                <a:gd name="connsiteY5" fmla="*/ 177147 h 185642"/>
                <a:gd name="connsiteX6" fmla="*/ 269 w 59866"/>
                <a:gd name="connsiteY6" fmla="*/ 185749 h 185642"/>
                <a:gd name="connsiteX7" fmla="*/ 31042 w 59866"/>
                <a:gd name="connsiteY7" fmla="*/ 184916 h 185642"/>
                <a:gd name="connsiteX8" fmla="*/ 60135 w 59866"/>
                <a:gd name="connsiteY8" fmla="*/ 185749 h 185642"/>
                <a:gd name="connsiteX9" fmla="*/ 60135 w 59866"/>
                <a:gd name="connsiteY9" fmla="*/ 177147 h 185642"/>
                <a:gd name="connsiteX10" fmla="*/ 40553 w 59866"/>
                <a:gd name="connsiteY10" fmla="*/ 164937 h 185642"/>
                <a:gd name="connsiteX11" fmla="*/ 40553 w 59866"/>
                <a:gd name="connsiteY11" fmla="*/ 63097 h 185642"/>
                <a:gd name="connsiteX12" fmla="*/ 41672 w 59866"/>
                <a:gd name="connsiteY12" fmla="*/ 14813 h 185642"/>
                <a:gd name="connsiteX13" fmla="*/ 26845 w 59866"/>
                <a:gd name="connsiteY13" fmla="*/ 106 h 185642"/>
                <a:gd name="connsiteX14" fmla="*/ 12019 w 59866"/>
                <a:gd name="connsiteY14" fmla="*/ 14813 h 185642"/>
                <a:gd name="connsiteX15" fmla="*/ 26845 w 59866"/>
                <a:gd name="connsiteY15" fmla="*/ 29520 h 185642"/>
                <a:gd name="connsiteX16" fmla="*/ 41672 w 59866"/>
                <a:gd name="connsiteY16" fmla="*/ 14813 h 1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66" h="185642">
                  <a:moveTo>
                    <a:pt x="40553" y="63097"/>
                  </a:moveTo>
                  <a:lnTo>
                    <a:pt x="1388" y="66149"/>
                  </a:lnTo>
                  <a:lnTo>
                    <a:pt x="1388" y="74752"/>
                  </a:lnTo>
                  <a:cubicBezTo>
                    <a:pt x="19572" y="74752"/>
                    <a:pt x="22090" y="76417"/>
                    <a:pt x="22090" y="90014"/>
                  </a:cubicBezTo>
                  <a:lnTo>
                    <a:pt x="22090" y="164659"/>
                  </a:lnTo>
                  <a:cubicBezTo>
                    <a:pt x="22090" y="177147"/>
                    <a:pt x="19012" y="177147"/>
                    <a:pt x="269" y="177147"/>
                  </a:cubicBezTo>
                  <a:lnTo>
                    <a:pt x="269" y="185749"/>
                  </a:lnTo>
                  <a:cubicBezTo>
                    <a:pt x="9221" y="185471"/>
                    <a:pt x="24328" y="184916"/>
                    <a:pt x="31042" y="184916"/>
                  </a:cubicBezTo>
                  <a:cubicBezTo>
                    <a:pt x="40833" y="184916"/>
                    <a:pt x="50624" y="185471"/>
                    <a:pt x="60135" y="185749"/>
                  </a:cubicBezTo>
                  <a:lnTo>
                    <a:pt x="60135" y="177147"/>
                  </a:lnTo>
                  <a:cubicBezTo>
                    <a:pt x="41672" y="177147"/>
                    <a:pt x="40553" y="175759"/>
                    <a:pt x="40553" y="164937"/>
                  </a:cubicBezTo>
                  <a:lnTo>
                    <a:pt x="40553" y="63097"/>
                  </a:lnTo>
                  <a:close/>
                  <a:moveTo>
                    <a:pt x="41672" y="14813"/>
                  </a:moveTo>
                  <a:cubicBezTo>
                    <a:pt x="41672" y="5933"/>
                    <a:pt x="34678" y="106"/>
                    <a:pt x="26845" y="106"/>
                  </a:cubicBezTo>
                  <a:cubicBezTo>
                    <a:pt x="18173" y="106"/>
                    <a:pt x="12019" y="7598"/>
                    <a:pt x="12019" y="14813"/>
                  </a:cubicBezTo>
                  <a:cubicBezTo>
                    <a:pt x="12019" y="22305"/>
                    <a:pt x="18173" y="29520"/>
                    <a:pt x="26845" y="29520"/>
                  </a:cubicBezTo>
                  <a:cubicBezTo>
                    <a:pt x="34678" y="29520"/>
                    <a:pt x="41672" y="23693"/>
                    <a:pt x="41672" y="14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7" name="Forma libre: forma 106">
              <a:extLst>
                <a:ext uri="{FF2B5EF4-FFF2-40B4-BE49-F238E27FC236}">
                  <a16:creationId xmlns:a16="http://schemas.microsoft.com/office/drawing/2014/main" id="{E0E7D501-7F5E-4D01-90EB-759D7B84CD55}"/>
                </a:ext>
              </a:extLst>
            </p:cNvPr>
            <p:cNvSpPr/>
            <p:nvPr>
              <p:custDataLst>
                <p:tags r:id="rId99"/>
              </p:custDataLst>
            </p:nvPr>
          </p:nvSpPr>
          <p:spPr>
            <a:xfrm>
              <a:off x="11658701" y="3272706"/>
              <a:ext cx="106584" cy="127369"/>
            </a:xfrm>
            <a:custGeom>
              <a:avLst/>
              <a:gdLst>
                <a:gd name="connsiteX0" fmla="*/ 23491 w 106584"/>
                <a:gd name="connsiteY0" fmla="*/ 63929 h 127369"/>
                <a:gd name="connsiteX1" fmla="*/ 61257 w 106584"/>
                <a:gd name="connsiteY1" fmla="*/ 7043 h 127369"/>
                <a:gd name="connsiteX2" fmla="*/ 91190 w 106584"/>
                <a:gd name="connsiteY2" fmla="*/ 17311 h 127369"/>
                <a:gd name="connsiteX3" fmla="*/ 78042 w 106584"/>
                <a:gd name="connsiteY3" fmla="*/ 30075 h 127369"/>
                <a:gd name="connsiteX4" fmla="*/ 90911 w 106584"/>
                <a:gd name="connsiteY4" fmla="*/ 42840 h 127369"/>
                <a:gd name="connsiteX5" fmla="*/ 103779 w 106584"/>
                <a:gd name="connsiteY5" fmla="*/ 29798 h 127369"/>
                <a:gd name="connsiteX6" fmla="*/ 60977 w 106584"/>
                <a:gd name="connsiteY6" fmla="*/ 106 h 127369"/>
                <a:gd name="connsiteX7" fmla="*/ 272 w 106584"/>
                <a:gd name="connsiteY7" fmla="*/ 64484 h 127369"/>
                <a:gd name="connsiteX8" fmla="*/ 60418 w 106584"/>
                <a:gd name="connsiteY8" fmla="*/ 127475 h 127369"/>
                <a:gd name="connsiteX9" fmla="*/ 106856 w 106584"/>
                <a:gd name="connsiteY9" fmla="*/ 91401 h 127369"/>
                <a:gd name="connsiteX10" fmla="*/ 103220 w 106584"/>
                <a:gd name="connsiteY10" fmla="*/ 88626 h 127369"/>
                <a:gd name="connsiteX11" fmla="*/ 99583 w 106584"/>
                <a:gd name="connsiteY11" fmla="*/ 91401 h 127369"/>
                <a:gd name="connsiteX12" fmla="*/ 62936 w 106584"/>
                <a:gd name="connsiteY12" fmla="*/ 120538 h 127369"/>
                <a:gd name="connsiteX13" fmla="*/ 23491 w 106584"/>
                <a:gd name="connsiteY13" fmla="*/ 63929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491" y="63929"/>
                  </a:moveTo>
                  <a:cubicBezTo>
                    <a:pt x="23491" y="18698"/>
                    <a:pt x="46431" y="7043"/>
                    <a:pt x="61257" y="7043"/>
                  </a:cubicBezTo>
                  <a:cubicBezTo>
                    <a:pt x="63775" y="7043"/>
                    <a:pt x="81399" y="7321"/>
                    <a:pt x="91190" y="17311"/>
                  </a:cubicBezTo>
                  <a:cubicBezTo>
                    <a:pt x="79721" y="18143"/>
                    <a:pt x="78042" y="26468"/>
                    <a:pt x="78042" y="30075"/>
                  </a:cubicBezTo>
                  <a:cubicBezTo>
                    <a:pt x="78042" y="37290"/>
                    <a:pt x="83078" y="42840"/>
                    <a:pt x="90911" y="42840"/>
                  </a:cubicBezTo>
                  <a:cubicBezTo>
                    <a:pt x="98184" y="42840"/>
                    <a:pt x="103779" y="38123"/>
                    <a:pt x="103779" y="29798"/>
                  </a:cubicBezTo>
                  <a:cubicBezTo>
                    <a:pt x="103779" y="10928"/>
                    <a:pt x="82518" y="106"/>
                    <a:pt x="60977" y="106"/>
                  </a:cubicBezTo>
                  <a:cubicBezTo>
                    <a:pt x="26009" y="106"/>
                    <a:pt x="272" y="30075"/>
                    <a:pt x="272" y="64484"/>
                  </a:cubicBezTo>
                  <a:cubicBezTo>
                    <a:pt x="272" y="100003"/>
                    <a:pt x="27967" y="127475"/>
                    <a:pt x="60418" y="127475"/>
                  </a:cubicBezTo>
                  <a:cubicBezTo>
                    <a:pt x="97904" y="127475"/>
                    <a:pt x="106856" y="94176"/>
                    <a:pt x="106856" y="91401"/>
                  </a:cubicBezTo>
                  <a:cubicBezTo>
                    <a:pt x="106856" y="88626"/>
                    <a:pt x="104059" y="88626"/>
                    <a:pt x="103220" y="88626"/>
                  </a:cubicBezTo>
                  <a:cubicBezTo>
                    <a:pt x="100702" y="88626"/>
                    <a:pt x="100142" y="89736"/>
                    <a:pt x="99583" y="91401"/>
                  </a:cubicBezTo>
                  <a:cubicBezTo>
                    <a:pt x="91470" y="117208"/>
                    <a:pt x="73286" y="120538"/>
                    <a:pt x="62936" y="120538"/>
                  </a:cubicBezTo>
                  <a:cubicBezTo>
                    <a:pt x="48109" y="120538"/>
                    <a:pt x="23491" y="108606"/>
                    <a:pt x="23491" y="6392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8" name="Forma libre: forma 107">
              <a:extLst>
                <a:ext uri="{FF2B5EF4-FFF2-40B4-BE49-F238E27FC236}">
                  <a16:creationId xmlns:a16="http://schemas.microsoft.com/office/drawing/2014/main" id="{62F396B9-3C60-48A4-ABD4-30084E5301CC}"/>
                </a:ext>
              </a:extLst>
            </p:cNvPr>
            <p:cNvSpPr/>
            <p:nvPr>
              <p:custDataLst>
                <p:tags r:id="rId100"/>
              </p:custDataLst>
            </p:nvPr>
          </p:nvSpPr>
          <p:spPr>
            <a:xfrm>
              <a:off x="11785272" y="3272706"/>
              <a:ext cx="126166" cy="127369"/>
            </a:xfrm>
            <a:custGeom>
              <a:avLst/>
              <a:gdLst>
                <a:gd name="connsiteX0" fmla="*/ 81683 w 126166"/>
                <a:gd name="connsiteY0" fmla="*/ 103333 h 127369"/>
                <a:gd name="connsiteX1" fmla="*/ 103504 w 126166"/>
                <a:gd name="connsiteY1" fmla="*/ 126088 h 127369"/>
                <a:gd name="connsiteX2" fmla="*/ 126443 w 126166"/>
                <a:gd name="connsiteY2" fmla="*/ 99726 h 127369"/>
                <a:gd name="connsiteX3" fmla="*/ 126443 w 126166"/>
                <a:gd name="connsiteY3" fmla="*/ 84186 h 127369"/>
                <a:gd name="connsiteX4" fmla="*/ 119449 w 126166"/>
                <a:gd name="connsiteY4" fmla="*/ 84186 h 127369"/>
                <a:gd name="connsiteX5" fmla="*/ 119449 w 126166"/>
                <a:gd name="connsiteY5" fmla="*/ 99726 h 127369"/>
                <a:gd name="connsiteX6" fmla="*/ 109379 w 126166"/>
                <a:gd name="connsiteY6" fmla="*/ 117486 h 127369"/>
                <a:gd name="connsiteX7" fmla="*/ 99028 w 126166"/>
                <a:gd name="connsiteY7" fmla="*/ 103611 h 127369"/>
                <a:gd name="connsiteX8" fmla="*/ 99028 w 126166"/>
                <a:gd name="connsiteY8" fmla="*/ 48112 h 127369"/>
                <a:gd name="connsiteX9" fmla="*/ 88957 w 126166"/>
                <a:gd name="connsiteY9" fmla="*/ 15368 h 127369"/>
                <a:gd name="connsiteX10" fmla="*/ 50631 w 126166"/>
                <a:gd name="connsiteY10" fmla="*/ 106 h 127369"/>
                <a:gd name="connsiteX11" fmla="*/ 8389 w 126166"/>
                <a:gd name="connsiteY11" fmla="*/ 31463 h 127369"/>
                <a:gd name="connsiteX12" fmla="*/ 21258 w 126166"/>
                <a:gd name="connsiteY12" fmla="*/ 44505 h 127369"/>
                <a:gd name="connsiteX13" fmla="*/ 34126 w 126166"/>
                <a:gd name="connsiteY13" fmla="*/ 31740 h 127369"/>
                <a:gd name="connsiteX14" fmla="*/ 19859 w 126166"/>
                <a:gd name="connsiteY14" fmla="*/ 18976 h 127369"/>
                <a:gd name="connsiteX15" fmla="*/ 50072 w 126166"/>
                <a:gd name="connsiteY15" fmla="*/ 6211 h 127369"/>
                <a:gd name="connsiteX16" fmla="*/ 79725 w 126166"/>
                <a:gd name="connsiteY16" fmla="*/ 41730 h 127369"/>
                <a:gd name="connsiteX17" fmla="*/ 79725 w 126166"/>
                <a:gd name="connsiteY17" fmla="*/ 51997 h 127369"/>
                <a:gd name="connsiteX18" fmla="*/ 28251 w 126166"/>
                <a:gd name="connsiteY18" fmla="*/ 61987 h 127369"/>
                <a:gd name="connsiteX19" fmla="*/ 276 w 126166"/>
                <a:gd name="connsiteY19" fmla="*/ 98061 h 127369"/>
                <a:gd name="connsiteX20" fmla="*/ 45036 w 126166"/>
                <a:gd name="connsiteY20" fmla="*/ 127475 h 127369"/>
                <a:gd name="connsiteX21" fmla="*/ 81683 w 126166"/>
                <a:gd name="connsiteY21" fmla="*/ 103333 h 127369"/>
                <a:gd name="connsiteX22" fmla="*/ 79725 w 126166"/>
                <a:gd name="connsiteY22" fmla="*/ 57825 h 127369"/>
                <a:gd name="connsiteX23" fmla="*/ 79725 w 126166"/>
                <a:gd name="connsiteY23" fmla="*/ 85574 h 127369"/>
                <a:gd name="connsiteX24" fmla="*/ 46994 w 126166"/>
                <a:gd name="connsiteY24" fmla="*/ 121370 h 127369"/>
                <a:gd name="connsiteX25" fmla="*/ 21817 w 126166"/>
                <a:gd name="connsiteY25" fmla="*/ 97784 h 127369"/>
                <a:gd name="connsiteX26" fmla="*/ 79725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683" y="103333"/>
                  </a:moveTo>
                  <a:cubicBezTo>
                    <a:pt x="82802" y="114433"/>
                    <a:pt x="90356" y="126088"/>
                    <a:pt x="103504" y="126088"/>
                  </a:cubicBezTo>
                  <a:cubicBezTo>
                    <a:pt x="109379" y="126088"/>
                    <a:pt x="126443" y="122203"/>
                    <a:pt x="126443" y="99726"/>
                  </a:cubicBezTo>
                  <a:lnTo>
                    <a:pt x="126443" y="84186"/>
                  </a:lnTo>
                  <a:lnTo>
                    <a:pt x="119449" y="84186"/>
                  </a:lnTo>
                  <a:lnTo>
                    <a:pt x="119449" y="99726"/>
                  </a:lnTo>
                  <a:cubicBezTo>
                    <a:pt x="119449" y="115821"/>
                    <a:pt x="112456" y="117486"/>
                    <a:pt x="109379" y="117486"/>
                  </a:cubicBezTo>
                  <a:cubicBezTo>
                    <a:pt x="100147" y="117486"/>
                    <a:pt x="99028" y="104998"/>
                    <a:pt x="99028" y="103611"/>
                  </a:cubicBezTo>
                  <a:lnTo>
                    <a:pt x="99028" y="48112"/>
                  </a:lnTo>
                  <a:cubicBezTo>
                    <a:pt x="99028" y="36458"/>
                    <a:pt x="99028" y="25635"/>
                    <a:pt x="88957" y="15368"/>
                  </a:cubicBezTo>
                  <a:cubicBezTo>
                    <a:pt x="78047" y="4546"/>
                    <a:pt x="64059" y="106"/>
                    <a:pt x="50631" y="106"/>
                  </a:cubicBezTo>
                  <a:cubicBezTo>
                    <a:pt x="27692" y="106"/>
                    <a:pt x="8389" y="13148"/>
                    <a:pt x="8389" y="31463"/>
                  </a:cubicBezTo>
                  <a:cubicBezTo>
                    <a:pt x="8389" y="39788"/>
                    <a:pt x="13984" y="44505"/>
                    <a:pt x="21258" y="44505"/>
                  </a:cubicBezTo>
                  <a:cubicBezTo>
                    <a:pt x="29091" y="44505"/>
                    <a:pt x="34126" y="38955"/>
                    <a:pt x="34126" y="31740"/>
                  </a:cubicBezTo>
                  <a:cubicBezTo>
                    <a:pt x="34126" y="28410"/>
                    <a:pt x="32727" y="19253"/>
                    <a:pt x="19859" y="18976"/>
                  </a:cubicBezTo>
                  <a:cubicBezTo>
                    <a:pt x="27412" y="9263"/>
                    <a:pt x="41120" y="6211"/>
                    <a:pt x="50072" y="6211"/>
                  </a:cubicBezTo>
                  <a:cubicBezTo>
                    <a:pt x="63779" y="6211"/>
                    <a:pt x="79725" y="17033"/>
                    <a:pt x="79725" y="41730"/>
                  </a:cubicBezTo>
                  <a:lnTo>
                    <a:pt x="79725" y="51997"/>
                  </a:lnTo>
                  <a:cubicBezTo>
                    <a:pt x="65458" y="52830"/>
                    <a:pt x="45875" y="53662"/>
                    <a:pt x="28251" y="61987"/>
                  </a:cubicBezTo>
                  <a:cubicBezTo>
                    <a:pt x="7270" y="71422"/>
                    <a:pt x="276" y="85851"/>
                    <a:pt x="276" y="98061"/>
                  </a:cubicBezTo>
                  <a:cubicBezTo>
                    <a:pt x="276" y="120538"/>
                    <a:pt x="27412" y="127475"/>
                    <a:pt x="45036" y="127475"/>
                  </a:cubicBezTo>
                  <a:cubicBezTo>
                    <a:pt x="63500" y="127475"/>
                    <a:pt x="76368" y="116376"/>
                    <a:pt x="81683" y="103333"/>
                  </a:cubicBezTo>
                  <a:close/>
                  <a:moveTo>
                    <a:pt x="79725" y="57825"/>
                  </a:moveTo>
                  <a:lnTo>
                    <a:pt x="79725" y="85574"/>
                  </a:lnTo>
                  <a:cubicBezTo>
                    <a:pt x="79725" y="111936"/>
                    <a:pt x="59583" y="121370"/>
                    <a:pt x="46994" y="121370"/>
                  </a:cubicBezTo>
                  <a:cubicBezTo>
                    <a:pt x="33287" y="121370"/>
                    <a:pt x="21817" y="111658"/>
                    <a:pt x="21817" y="97784"/>
                  </a:cubicBezTo>
                  <a:cubicBezTo>
                    <a:pt x="21817" y="82521"/>
                    <a:pt x="33567" y="59489"/>
                    <a:pt x="79725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09" name="Forma libre: forma 108">
              <a:extLst>
                <a:ext uri="{FF2B5EF4-FFF2-40B4-BE49-F238E27FC236}">
                  <a16:creationId xmlns:a16="http://schemas.microsoft.com/office/drawing/2014/main" id="{133ECB8F-BBDA-450B-912F-E616349CF038}"/>
                </a:ext>
              </a:extLst>
            </p:cNvPr>
            <p:cNvSpPr/>
            <p:nvPr>
              <p:custDataLst>
                <p:tags r:id="rId101"/>
              </p:custDataLst>
            </p:nvPr>
          </p:nvSpPr>
          <p:spPr>
            <a:xfrm>
              <a:off x="12014480" y="3207495"/>
              <a:ext cx="85323" cy="189527"/>
            </a:xfrm>
            <a:custGeom>
              <a:avLst/>
              <a:gdLst>
                <a:gd name="connsiteX0" fmla="*/ 55395 w 85323"/>
                <a:gd name="connsiteY0" fmla="*/ 21750 h 189527"/>
                <a:gd name="connsiteX1" fmla="*/ 78335 w 85323"/>
                <a:gd name="connsiteY1" fmla="*/ 8708 h 189527"/>
                <a:gd name="connsiteX2" fmla="*/ 85608 w 85323"/>
                <a:gd name="connsiteY2" fmla="*/ 8708 h 189527"/>
                <a:gd name="connsiteX3" fmla="*/ 85608 w 85323"/>
                <a:gd name="connsiteY3" fmla="*/ 106 h 189527"/>
                <a:gd name="connsiteX4" fmla="*/ 43086 w 85323"/>
                <a:gd name="connsiteY4" fmla="*/ 938 h 189527"/>
                <a:gd name="connsiteX5" fmla="*/ 285 w 85323"/>
                <a:gd name="connsiteY5" fmla="*/ 106 h 189527"/>
                <a:gd name="connsiteX6" fmla="*/ 285 w 85323"/>
                <a:gd name="connsiteY6" fmla="*/ 8708 h 189527"/>
                <a:gd name="connsiteX7" fmla="*/ 7558 w 85323"/>
                <a:gd name="connsiteY7" fmla="*/ 8708 h 189527"/>
                <a:gd name="connsiteX8" fmla="*/ 30498 w 85323"/>
                <a:gd name="connsiteY8" fmla="*/ 21750 h 189527"/>
                <a:gd name="connsiteX9" fmla="*/ 30498 w 85323"/>
                <a:gd name="connsiteY9" fmla="*/ 167989 h 189527"/>
                <a:gd name="connsiteX10" fmla="*/ 7558 w 85323"/>
                <a:gd name="connsiteY10" fmla="*/ 181031 h 189527"/>
                <a:gd name="connsiteX11" fmla="*/ 285 w 85323"/>
                <a:gd name="connsiteY11" fmla="*/ 181031 h 189527"/>
                <a:gd name="connsiteX12" fmla="*/ 285 w 85323"/>
                <a:gd name="connsiteY12" fmla="*/ 189634 h 189527"/>
                <a:gd name="connsiteX13" fmla="*/ 42807 w 85323"/>
                <a:gd name="connsiteY13" fmla="*/ 188801 h 189527"/>
                <a:gd name="connsiteX14" fmla="*/ 85608 w 85323"/>
                <a:gd name="connsiteY14" fmla="*/ 189634 h 189527"/>
                <a:gd name="connsiteX15" fmla="*/ 85608 w 85323"/>
                <a:gd name="connsiteY15" fmla="*/ 181031 h 189527"/>
                <a:gd name="connsiteX16" fmla="*/ 78335 w 85323"/>
                <a:gd name="connsiteY16" fmla="*/ 181031 h 189527"/>
                <a:gd name="connsiteX17" fmla="*/ 55395 w 85323"/>
                <a:gd name="connsiteY17" fmla="*/ 167989 h 189527"/>
                <a:gd name="connsiteX18" fmla="*/ 55395 w 85323"/>
                <a:gd name="connsiteY18" fmla="*/ 21750 h 18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323" h="189527">
                  <a:moveTo>
                    <a:pt x="55395" y="21750"/>
                  </a:moveTo>
                  <a:cubicBezTo>
                    <a:pt x="55395" y="11761"/>
                    <a:pt x="56234" y="8708"/>
                    <a:pt x="78335" y="8708"/>
                  </a:cubicBezTo>
                  <a:lnTo>
                    <a:pt x="85608" y="8708"/>
                  </a:lnTo>
                  <a:lnTo>
                    <a:pt x="85608" y="106"/>
                  </a:lnTo>
                  <a:cubicBezTo>
                    <a:pt x="75817" y="938"/>
                    <a:pt x="53717" y="938"/>
                    <a:pt x="43086" y="938"/>
                  </a:cubicBezTo>
                  <a:cubicBezTo>
                    <a:pt x="32176" y="938"/>
                    <a:pt x="10076" y="938"/>
                    <a:pt x="285" y="106"/>
                  </a:cubicBezTo>
                  <a:lnTo>
                    <a:pt x="285" y="8708"/>
                  </a:lnTo>
                  <a:lnTo>
                    <a:pt x="7558" y="8708"/>
                  </a:lnTo>
                  <a:cubicBezTo>
                    <a:pt x="29658" y="8708"/>
                    <a:pt x="30498" y="11761"/>
                    <a:pt x="30498" y="21750"/>
                  </a:cubicBezTo>
                  <a:lnTo>
                    <a:pt x="30498" y="167989"/>
                  </a:lnTo>
                  <a:cubicBezTo>
                    <a:pt x="30498" y="177979"/>
                    <a:pt x="29658" y="181031"/>
                    <a:pt x="7558" y="181031"/>
                  </a:cubicBezTo>
                  <a:lnTo>
                    <a:pt x="285" y="181031"/>
                  </a:lnTo>
                  <a:lnTo>
                    <a:pt x="285" y="189634"/>
                  </a:lnTo>
                  <a:cubicBezTo>
                    <a:pt x="10076" y="188801"/>
                    <a:pt x="32176" y="188801"/>
                    <a:pt x="42807" y="188801"/>
                  </a:cubicBezTo>
                  <a:cubicBezTo>
                    <a:pt x="53717" y="188801"/>
                    <a:pt x="75817" y="188801"/>
                    <a:pt x="85608" y="189634"/>
                  </a:cubicBezTo>
                  <a:lnTo>
                    <a:pt x="85608" y="181031"/>
                  </a:lnTo>
                  <a:lnTo>
                    <a:pt x="78335" y="181031"/>
                  </a:lnTo>
                  <a:cubicBezTo>
                    <a:pt x="56234" y="181031"/>
                    <a:pt x="55395" y="177979"/>
                    <a:pt x="55395" y="167989"/>
                  </a:cubicBezTo>
                  <a:lnTo>
                    <a:pt x="55395" y="21750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0" name="Forma libre: forma 109">
              <a:extLst>
                <a:ext uri="{FF2B5EF4-FFF2-40B4-BE49-F238E27FC236}">
                  <a16:creationId xmlns:a16="http://schemas.microsoft.com/office/drawing/2014/main" id="{EEA6C4FA-1EE2-46AF-8D72-C33A9425888D}"/>
                </a:ext>
              </a:extLst>
            </p:cNvPr>
            <p:cNvSpPr/>
            <p:nvPr>
              <p:custDataLst>
                <p:tags r:id="rId102"/>
              </p:custDataLst>
            </p:nvPr>
          </p:nvSpPr>
          <p:spPr>
            <a:xfrm>
              <a:off x="12116620" y="3274371"/>
              <a:ext cx="140713" cy="122651"/>
            </a:xfrm>
            <a:custGeom>
              <a:avLst/>
              <a:gdLst>
                <a:gd name="connsiteX0" fmla="*/ 22109 w 140713"/>
                <a:gd name="connsiteY0" fmla="*/ 27300 h 122651"/>
                <a:gd name="connsiteX1" fmla="*/ 22109 w 140713"/>
                <a:gd name="connsiteY1" fmla="*/ 101668 h 122651"/>
                <a:gd name="connsiteX2" fmla="*/ 288 w 140713"/>
                <a:gd name="connsiteY2" fmla="*/ 114156 h 122651"/>
                <a:gd name="connsiteX3" fmla="*/ 288 w 140713"/>
                <a:gd name="connsiteY3" fmla="*/ 122758 h 122651"/>
                <a:gd name="connsiteX4" fmla="*/ 31900 w 140713"/>
                <a:gd name="connsiteY4" fmla="*/ 121925 h 122651"/>
                <a:gd name="connsiteX5" fmla="*/ 63232 w 140713"/>
                <a:gd name="connsiteY5" fmla="*/ 122758 h 122651"/>
                <a:gd name="connsiteX6" fmla="*/ 63232 w 140713"/>
                <a:gd name="connsiteY6" fmla="*/ 114156 h 122651"/>
                <a:gd name="connsiteX7" fmla="*/ 41411 w 140713"/>
                <a:gd name="connsiteY7" fmla="*/ 101668 h 122651"/>
                <a:gd name="connsiteX8" fmla="*/ 41411 w 140713"/>
                <a:gd name="connsiteY8" fmla="*/ 50610 h 122651"/>
                <a:gd name="connsiteX9" fmla="*/ 79178 w 140713"/>
                <a:gd name="connsiteY9" fmla="*/ 6211 h 122651"/>
                <a:gd name="connsiteX10" fmla="*/ 99879 w 140713"/>
                <a:gd name="connsiteY10" fmla="*/ 37013 h 122651"/>
                <a:gd name="connsiteX11" fmla="*/ 99879 w 140713"/>
                <a:gd name="connsiteY11" fmla="*/ 101668 h 122651"/>
                <a:gd name="connsiteX12" fmla="*/ 78059 w 140713"/>
                <a:gd name="connsiteY12" fmla="*/ 114156 h 122651"/>
                <a:gd name="connsiteX13" fmla="*/ 78059 w 140713"/>
                <a:gd name="connsiteY13" fmla="*/ 122758 h 122651"/>
                <a:gd name="connsiteX14" fmla="*/ 109670 w 140713"/>
                <a:gd name="connsiteY14" fmla="*/ 121925 h 122651"/>
                <a:gd name="connsiteX15" fmla="*/ 141002 w 140713"/>
                <a:gd name="connsiteY15" fmla="*/ 122758 h 122651"/>
                <a:gd name="connsiteX16" fmla="*/ 141002 w 140713"/>
                <a:gd name="connsiteY16" fmla="*/ 114156 h 122651"/>
                <a:gd name="connsiteX17" fmla="*/ 119182 w 140713"/>
                <a:gd name="connsiteY17" fmla="*/ 105831 h 122651"/>
                <a:gd name="connsiteX18" fmla="*/ 119182 w 140713"/>
                <a:gd name="connsiteY18" fmla="*/ 52830 h 122651"/>
                <a:gd name="connsiteX19" fmla="*/ 110509 w 140713"/>
                <a:gd name="connsiteY19" fmla="*/ 10373 h 122651"/>
                <a:gd name="connsiteX20" fmla="*/ 81136 w 140713"/>
                <a:gd name="connsiteY20" fmla="*/ 106 h 122651"/>
                <a:gd name="connsiteX21" fmla="*/ 39733 w 140713"/>
                <a:gd name="connsiteY21" fmla="*/ 29243 h 122651"/>
                <a:gd name="connsiteX22" fmla="*/ 39733 w 140713"/>
                <a:gd name="connsiteY22" fmla="*/ 106 h 122651"/>
                <a:gd name="connsiteX23" fmla="*/ 288 w 140713"/>
                <a:gd name="connsiteY23" fmla="*/ 3158 h 122651"/>
                <a:gd name="connsiteX24" fmla="*/ 288 w 140713"/>
                <a:gd name="connsiteY24" fmla="*/ 11761 h 122651"/>
                <a:gd name="connsiteX25" fmla="*/ 22109 w 140713"/>
                <a:gd name="connsiteY25" fmla="*/ 2730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0713" h="122651">
                  <a:moveTo>
                    <a:pt x="22109" y="27300"/>
                  </a:moveTo>
                  <a:lnTo>
                    <a:pt x="22109" y="101668"/>
                  </a:lnTo>
                  <a:cubicBezTo>
                    <a:pt x="22109" y="114156"/>
                    <a:pt x="19031" y="114156"/>
                    <a:pt x="288" y="114156"/>
                  </a:cubicBezTo>
                  <a:lnTo>
                    <a:pt x="288" y="122758"/>
                  </a:lnTo>
                  <a:cubicBezTo>
                    <a:pt x="10080" y="122480"/>
                    <a:pt x="24347" y="121925"/>
                    <a:pt x="31900" y="121925"/>
                  </a:cubicBezTo>
                  <a:cubicBezTo>
                    <a:pt x="39173" y="121925"/>
                    <a:pt x="53720" y="122480"/>
                    <a:pt x="63232" y="122758"/>
                  </a:cubicBezTo>
                  <a:lnTo>
                    <a:pt x="63232" y="114156"/>
                  </a:lnTo>
                  <a:cubicBezTo>
                    <a:pt x="44489" y="114156"/>
                    <a:pt x="41411" y="114156"/>
                    <a:pt x="41411" y="101668"/>
                  </a:cubicBezTo>
                  <a:lnTo>
                    <a:pt x="41411" y="50610"/>
                  </a:lnTo>
                  <a:cubicBezTo>
                    <a:pt x="41411" y="21750"/>
                    <a:pt x="61274" y="6211"/>
                    <a:pt x="79178" y="6211"/>
                  </a:cubicBezTo>
                  <a:cubicBezTo>
                    <a:pt x="96802" y="6211"/>
                    <a:pt x="99879" y="21195"/>
                    <a:pt x="99879" y="37013"/>
                  </a:cubicBezTo>
                  <a:lnTo>
                    <a:pt x="99879" y="101668"/>
                  </a:lnTo>
                  <a:cubicBezTo>
                    <a:pt x="99879" y="114156"/>
                    <a:pt x="96802" y="114156"/>
                    <a:pt x="78059" y="114156"/>
                  </a:cubicBezTo>
                  <a:lnTo>
                    <a:pt x="78059" y="122758"/>
                  </a:lnTo>
                  <a:cubicBezTo>
                    <a:pt x="87850" y="122480"/>
                    <a:pt x="102117" y="121925"/>
                    <a:pt x="109670" y="121925"/>
                  </a:cubicBezTo>
                  <a:cubicBezTo>
                    <a:pt x="116944" y="121925"/>
                    <a:pt x="131491" y="122480"/>
                    <a:pt x="141002" y="122758"/>
                  </a:cubicBezTo>
                  <a:lnTo>
                    <a:pt x="141002" y="114156"/>
                  </a:lnTo>
                  <a:cubicBezTo>
                    <a:pt x="126455" y="114156"/>
                    <a:pt x="119461" y="114156"/>
                    <a:pt x="119182" y="105831"/>
                  </a:cubicBezTo>
                  <a:lnTo>
                    <a:pt x="119182" y="52830"/>
                  </a:lnTo>
                  <a:cubicBezTo>
                    <a:pt x="119182" y="28965"/>
                    <a:pt x="119182" y="20363"/>
                    <a:pt x="110509" y="10373"/>
                  </a:cubicBezTo>
                  <a:cubicBezTo>
                    <a:pt x="106593" y="5656"/>
                    <a:pt x="97361" y="106"/>
                    <a:pt x="81136" y="106"/>
                  </a:cubicBezTo>
                  <a:cubicBezTo>
                    <a:pt x="60714" y="106"/>
                    <a:pt x="47566" y="12038"/>
                    <a:pt x="39733" y="29243"/>
                  </a:cubicBezTo>
                  <a:lnTo>
                    <a:pt x="39733" y="106"/>
                  </a:lnTo>
                  <a:lnTo>
                    <a:pt x="288" y="3158"/>
                  </a:lnTo>
                  <a:lnTo>
                    <a:pt x="288" y="11761"/>
                  </a:lnTo>
                  <a:cubicBezTo>
                    <a:pt x="19871" y="11761"/>
                    <a:pt x="22109" y="13703"/>
                    <a:pt x="22109" y="2730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1" name="Forma libre: forma 110">
              <a:extLst>
                <a:ext uri="{FF2B5EF4-FFF2-40B4-BE49-F238E27FC236}">
                  <a16:creationId xmlns:a16="http://schemas.microsoft.com/office/drawing/2014/main" id="{C5BB3500-14A3-4CF0-8BF3-0CF620EB8C48}"/>
                </a:ext>
              </a:extLst>
            </p:cNvPr>
            <p:cNvSpPr/>
            <p:nvPr>
              <p:custDataLst>
                <p:tags r:id="rId103"/>
              </p:custDataLst>
            </p:nvPr>
          </p:nvSpPr>
          <p:spPr>
            <a:xfrm>
              <a:off x="12272316" y="3201390"/>
              <a:ext cx="90638" cy="195632"/>
            </a:xfrm>
            <a:custGeom>
              <a:avLst/>
              <a:gdLst>
                <a:gd name="connsiteX0" fmla="*/ 40018 w 90638"/>
                <a:gd name="connsiteY0" fmla="*/ 76139 h 195632"/>
                <a:gd name="connsiteX1" fmla="*/ 40018 w 90638"/>
                <a:gd name="connsiteY1" fmla="*/ 43950 h 195632"/>
                <a:gd name="connsiteX2" fmla="*/ 65755 w 90638"/>
                <a:gd name="connsiteY2" fmla="*/ 6211 h 195632"/>
                <a:gd name="connsiteX3" fmla="*/ 74987 w 90638"/>
                <a:gd name="connsiteY3" fmla="*/ 8153 h 195632"/>
                <a:gd name="connsiteX4" fmla="*/ 66594 w 90638"/>
                <a:gd name="connsiteY4" fmla="*/ 19808 h 195632"/>
                <a:gd name="connsiteX5" fmla="*/ 78624 w 90638"/>
                <a:gd name="connsiteY5" fmla="*/ 31740 h 195632"/>
                <a:gd name="connsiteX6" fmla="*/ 90933 w 90638"/>
                <a:gd name="connsiteY6" fmla="*/ 19531 h 195632"/>
                <a:gd name="connsiteX7" fmla="*/ 65755 w 90638"/>
                <a:gd name="connsiteY7" fmla="*/ 106 h 195632"/>
                <a:gd name="connsiteX8" fmla="*/ 22394 w 90638"/>
                <a:gd name="connsiteY8" fmla="*/ 44227 h 195632"/>
                <a:gd name="connsiteX9" fmla="*/ 22394 w 90638"/>
                <a:gd name="connsiteY9" fmla="*/ 76139 h 195632"/>
                <a:gd name="connsiteX10" fmla="*/ 294 w 90638"/>
                <a:gd name="connsiteY10" fmla="*/ 76139 h 195632"/>
                <a:gd name="connsiteX11" fmla="*/ 294 w 90638"/>
                <a:gd name="connsiteY11" fmla="*/ 84741 h 195632"/>
                <a:gd name="connsiteX12" fmla="*/ 22394 w 90638"/>
                <a:gd name="connsiteY12" fmla="*/ 84741 h 195632"/>
                <a:gd name="connsiteX13" fmla="*/ 22394 w 90638"/>
                <a:gd name="connsiteY13" fmla="*/ 174649 h 195632"/>
                <a:gd name="connsiteX14" fmla="*/ 574 w 90638"/>
                <a:gd name="connsiteY14" fmla="*/ 187136 h 195632"/>
                <a:gd name="connsiteX15" fmla="*/ 574 w 90638"/>
                <a:gd name="connsiteY15" fmla="*/ 195739 h 195632"/>
                <a:gd name="connsiteX16" fmla="*/ 32465 w 90638"/>
                <a:gd name="connsiteY16" fmla="*/ 194906 h 195632"/>
                <a:gd name="connsiteX17" fmla="*/ 67993 w 90638"/>
                <a:gd name="connsiteY17" fmla="*/ 195739 h 195632"/>
                <a:gd name="connsiteX18" fmla="*/ 67993 w 90638"/>
                <a:gd name="connsiteY18" fmla="*/ 187136 h 195632"/>
                <a:gd name="connsiteX19" fmla="*/ 62118 w 90638"/>
                <a:gd name="connsiteY19" fmla="*/ 187136 h 195632"/>
                <a:gd name="connsiteX20" fmla="*/ 40857 w 90638"/>
                <a:gd name="connsiteY20" fmla="*/ 174094 h 195632"/>
                <a:gd name="connsiteX21" fmla="*/ 40857 w 90638"/>
                <a:gd name="connsiteY21" fmla="*/ 84741 h 195632"/>
                <a:gd name="connsiteX22" fmla="*/ 72749 w 90638"/>
                <a:gd name="connsiteY22" fmla="*/ 84741 h 195632"/>
                <a:gd name="connsiteX23" fmla="*/ 72749 w 90638"/>
                <a:gd name="connsiteY23" fmla="*/ 76139 h 195632"/>
                <a:gd name="connsiteX24" fmla="*/ 40018 w 90638"/>
                <a:gd name="connsiteY24" fmla="*/ 76139 h 1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638" h="195632">
                  <a:moveTo>
                    <a:pt x="40018" y="76139"/>
                  </a:moveTo>
                  <a:lnTo>
                    <a:pt x="40018" y="43950"/>
                  </a:lnTo>
                  <a:cubicBezTo>
                    <a:pt x="40018" y="19531"/>
                    <a:pt x="53446" y="6211"/>
                    <a:pt x="65755" y="6211"/>
                  </a:cubicBezTo>
                  <a:cubicBezTo>
                    <a:pt x="66594" y="6211"/>
                    <a:pt x="70791" y="6211"/>
                    <a:pt x="74987" y="8153"/>
                  </a:cubicBezTo>
                  <a:cubicBezTo>
                    <a:pt x="71630" y="9263"/>
                    <a:pt x="66594" y="12871"/>
                    <a:pt x="66594" y="19808"/>
                  </a:cubicBezTo>
                  <a:cubicBezTo>
                    <a:pt x="66594" y="26190"/>
                    <a:pt x="71070" y="31740"/>
                    <a:pt x="78624" y="31740"/>
                  </a:cubicBezTo>
                  <a:cubicBezTo>
                    <a:pt x="86736" y="31740"/>
                    <a:pt x="90933" y="26190"/>
                    <a:pt x="90933" y="19531"/>
                  </a:cubicBezTo>
                  <a:cubicBezTo>
                    <a:pt x="90933" y="9263"/>
                    <a:pt x="80582" y="106"/>
                    <a:pt x="65755" y="106"/>
                  </a:cubicBezTo>
                  <a:cubicBezTo>
                    <a:pt x="46173" y="106"/>
                    <a:pt x="22394" y="14813"/>
                    <a:pt x="22394" y="44227"/>
                  </a:cubicBezTo>
                  <a:lnTo>
                    <a:pt x="22394" y="76139"/>
                  </a:lnTo>
                  <a:lnTo>
                    <a:pt x="294" y="76139"/>
                  </a:lnTo>
                  <a:lnTo>
                    <a:pt x="294" y="84741"/>
                  </a:lnTo>
                  <a:lnTo>
                    <a:pt x="22394" y="84741"/>
                  </a:lnTo>
                  <a:lnTo>
                    <a:pt x="22394" y="174649"/>
                  </a:lnTo>
                  <a:cubicBezTo>
                    <a:pt x="22394" y="187136"/>
                    <a:pt x="19317" y="187136"/>
                    <a:pt x="574" y="187136"/>
                  </a:cubicBezTo>
                  <a:lnTo>
                    <a:pt x="574" y="195739"/>
                  </a:lnTo>
                  <a:cubicBezTo>
                    <a:pt x="11484" y="195461"/>
                    <a:pt x="24632" y="194906"/>
                    <a:pt x="32465" y="194906"/>
                  </a:cubicBezTo>
                  <a:cubicBezTo>
                    <a:pt x="43655" y="194906"/>
                    <a:pt x="56803" y="194906"/>
                    <a:pt x="67993" y="195739"/>
                  </a:cubicBezTo>
                  <a:lnTo>
                    <a:pt x="67993" y="187136"/>
                  </a:lnTo>
                  <a:lnTo>
                    <a:pt x="62118" y="187136"/>
                  </a:lnTo>
                  <a:cubicBezTo>
                    <a:pt x="41417" y="187136"/>
                    <a:pt x="40857" y="184084"/>
                    <a:pt x="40857" y="174094"/>
                  </a:cubicBezTo>
                  <a:lnTo>
                    <a:pt x="40857" y="84741"/>
                  </a:lnTo>
                  <a:lnTo>
                    <a:pt x="72749" y="84741"/>
                  </a:lnTo>
                  <a:lnTo>
                    <a:pt x="72749" y="76139"/>
                  </a:lnTo>
                  <a:lnTo>
                    <a:pt x="40018" y="76139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2" name="Forma libre: forma 111">
              <a:extLst>
                <a:ext uri="{FF2B5EF4-FFF2-40B4-BE49-F238E27FC236}">
                  <a16:creationId xmlns:a16="http://schemas.microsoft.com/office/drawing/2014/main" id="{68404BAA-15DD-4FAA-8A22-93AB7D3070B3}"/>
                </a:ext>
              </a:extLst>
            </p:cNvPr>
            <p:cNvSpPr/>
            <p:nvPr>
              <p:custDataLst>
                <p:tags r:id="rId104"/>
              </p:custDataLst>
            </p:nvPr>
          </p:nvSpPr>
          <p:spPr>
            <a:xfrm>
              <a:off x="12356397" y="3272706"/>
              <a:ext cx="123928" cy="127369"/>
            </a:xfrm>
            <a:custGeom>
              <a:avLst/>
              <a:gdLst>
                <a:gd name="connsiteX0" fmla="*/ 124226 w 123928"/>
                <a:gd name="connsiteY0" fmla="*/ 65039 h 127369"/>
                <a:gd name="connsiteX1" fmla="*/ 62401 w 123928"/>
                <a:gd name="connsiteY1" fmla="*/ 106 h 127369"/>
                <a:gd name="connsiteX2" fmla="*/ 297 w 123928"/>
                <a:gd name="connsiteY2" fmla="*/ 65039 h 127369"/>
                <a:gd name="connsiteX3" fmla="*/ 62121 w 123928"/>
                <a:gd name="connsiteY3" fmla="*/ 127475 h 127369"/>
                <a:gd name="connsiteX4" fmla="*/ 124226 w 123928"/>
                <a:gd name="connsiteY4" fmla="*/ 65039 h 127369"/>
                <a:gd name="connsiteX5" fmla="*/ 62401 w 123928"/>
                <a:gd name="connsiteY5" fmla="*/ 120538 h 127369"/>
                <a:gd name="connsiteX6" fmla="*/ 30510 w 123928"/>
                <a:gd name="connsiteY6" fmla="*/ 101946 h 127369"/>
                <a:gd name="connsiteX7" fmla="*/ 23516 w 123928"/>
                <a:gd name="connsiteY7" fmla="*/ 62819 h 127369"/>
                <a:gd name="connsiteX8" fmla="*/ 30230 w 123928"/>
                <a:gd name="connsiteY8" fmla="*/ 24803 h 127369"/>
                <a:gd name="connsiteX9" fmla="*/ 62121 w 123928"/>
                <a:gd name="connsiteY9" fmla="*/ 6211 h 127369"/>
                <a:gd name="connsiteX10" fmla="*/ 93733 w 123928"/>
                <a:gd name="connsiteY10" fmla="*/ 24248 h 127369"/>
                <a:gd name="connsiteX11" fmla="*/ 101007 w 123928"/>
                <a:gd name="connsiteY11" fmla="*/ 62819 h 127369"/>
                <a:gd name="connsiteX12" fmla="*/ 94852 w 123928"/>
                <a:gd name="connsiteY12" fmla="*/ 100003 h 127369"/>
                <a:gd name="connsiteX13" fmla="*/ 62401 w 123928"/>
                <a:gd name="connsiteY13" fmla="*/ 120538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928" h="127369">
                  <a:moveTo>
                    <a:pt x="124226" y="65039"/>
                  </a:moveTo>
                  <a:cubicBezTo>
                    <a:pt x="124226" y="29520"/>
                    <a:pt x="96251" y="106"/>
                    <a:pt x="62401" y="106"/>
                  </a:cubicBezTo>
                  <a:cubicBezTo>
                    <a:pt x="27433" y="106"/>
                    <a:pt x="297" y="30353"/>
                    <a:pt x="297" y="65039"/>
                  </a:cubicBezTo>
                  <a:cubicBezTo>
                    <a:pt x="297" y="100836"/>
                    <a:pt x="29391" y="127475"/>
                    <a:pt x="62121" y="127475"/>
                  </a:cubicBezTo>
                  <a:cubicBezTo>
                    <a:pt x="95971" y="127475"/>
                    <a:pt x="124226" y="100281"/>
                    <a:pt x="124226" y="65039"/>
                  </a:cubicBezTo>
                  <a:close/>
                  <a:moveTo>
                    <a:pt x="62401" y="120538"/>
                  </a:moveTo>
                  <a:cubicBezTo>
                    <a:pt x="50372" y="120538"/>
                    <a:pt x="38063" y="114711"/>
                    <a:pt x="30510" y="101946"/>
                  </a:cubicBezTo>
                  <a:cubicBezTo>
                    <a:pt x="23516" y="89736"/>
                    <a:pt x="23516" y="72809"/>
                    <a:pt x="23516" y="62819"/>
                  </a:cubicBezTo>
                  <a:cubicBezTo>
                    <a:pt x="23516" y="51997"/>
                    <a:pt x="23516" y="37013"/>
                    <a:pt x="30230" y="24803"/>
                  </a:cubicBezTo>
                  <a:cubicBezTo>
                    <a:pt x="37783" y="12038"/>
                    <a:pt x="50931" y="6211"/>
                    <a:pt x="62121" y="6211"/>
                  </a:cubicBezTo>
                  <a:cubicBezTo>
                    <a:pt x="74430" y="6211"/>
                    <a:pt x="86460" y="12316"/>
                    <a:pt x="93733" y="24248"/>
                  </a:cubicBezTo>
                  <a:cubicBezTo>
                    <a:pt x="101007" y="36180"/>
                    <a:pt x="101007" y="52275"/>
                    <a:pt x="101007" y="62819"/>
                  </a:cubicBezTo>
                  <a:cubicBezTo>
                    <a:pt x="101007" y="72809"/>
                    <a:pt x="101007" y="87794"/>
                    <a:pt x="94852" y="100003"/>
                  </a:cubicBezTo>
                  <a:cubicBezTo>
                    <a:pt x="88698" y="112491"/>
                    <a:pt x="76389" y="120538"/>
                    <a:pt x="62401" y="120538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3" name="Forma libre: forma 112">
              <a:extLst>
                <a:ext uri="{FF2B5EF4-FFF2-40B4-BE49-F238E27FC236}">
                  <a16:creationId xmlns:a16="http://schemas.microsoft.com/office/drawing/2014/main" id="{8E0EEABB-4F1A-4F50-8701-136E02D96E4D}"/>
                </a:ext>
              </a:extLst>
            </p:cNvPr>
            <p:cNvSpPr/>
            <p:nvPr>
              <p:custDataLst>
                <p:tags r:id="rId105"/>
              </p:custDataLst>
            </p:nvPr>
          </p:nvSpPr>
          <p:spPr>
            <a:xfrm>
              <a:off x="12496272" y="3274371"/>
              <a:ext cx="93995" cy="122651"/>
            </a:xfrm>
            <a:custGeom>
              <a:avLst/>
              <a:gdLst>
                <a:gd name="connsiteX0" fmla="*/ 39187 w 93995"/>
                <a:gd name="connsiteY0" fmla="*/ 30630 h 122651"/>
                <a:gd name="connsiteX1" fmla="*/ 39187 w 93995"/>
                <a:gd name="connsiteY1" fmla="*/ 106 h 122651"/>
                <a:gd name="connsiteX2" fmla="*/ 302 w 93995"/>
                <a:gd name="connsiteY2" fmla="*/ 3158 h 122651"/>
                <a:gd name="connsiteX3" fmla="*/ 302 w 93995"/>
                <a:gd name="connsiteY3" fmla="*/ 11761 h 122651"/>
                <a:gd name="connsiteX4" fmla="*/ 22122 w 93995"/>
                <a:gd name="connsiteY4" fmla="*/ 27300 h 122651"/>
                <a:gd name="connsiteX5" fmla="*/ 22122 w 93995"/>
                <a:gd name="connsiteY5" fmla="*/ 101668 h 122651"/>
                <a:gd name="connsiteX6" fmla="*/ 302 w 93995"/>
                <a:gd name="connsiteY6" fmla="*/ 114156 h 122651"/>
                <a:gd name="connsiteX7" fmla="*/ 302 w 93995"/>
                <a:gd name="connsiteY7" fmla="*/ 122758 h 122651"/>
                <a:gd name="connsiteX8" fmla="*/ 32193 w 93995"/>
                <a:gd name="connsiteY8" fmla="*/ 121925 h 122651"/>
                <a:gd name="connsiteX9" fmla="*/ 67721 w 93995"/>
                <a:gd name="connsiteY9" fmla="*/ 122758 h 122651"/>
                <a:gd name="connsiteX10" fmla="*/ 67721 w 93995"/>
                <a:gd name="connsiteY10" fmla="*/ 114156 h 122651"/>
                <a:gd name="connsiteX11" fmla="*/ 61847 w 93995"/>
                <a:gd name="connsiteY11" fmla="*/ 114156 h 122651"/>
                <a:gd name="connsiteX12" fmla="*/ 40586 w 93995"/>
                <a:gd name="connsiteY12" fmla="*/ 101113 h 122651"/>
                <a:gd name="connsiteX13" fmla="*/ 40586 w 93995"/>
                <a:gd name="connsiteY13" fmla="*/ 58380 h 122651"/>
                <a:gd name="connsiteX14" fmla="*/ 73596 w 93995"/>
                <a:gd name="connsiteY14" fmla="*/ 6211 h 122651"/>
                <a:gd name="connsiteX15" fmla="*/ 76673 w 93995"/>
                <a:gd name="connsiteY15" fmla="*/ 6488 h 122651"/>
                <a:gd name="connsiteX16" fmla="*/ 70239 w 93995"/>
                <a:gd name="connsiteY16" fmla="*/ 17311 h 122651"/>
                <a:gd name="connsiteX17" fmla="*/ 82268 w 93995"/>
                <a:gd name="connsiteY17" fmla="*/ 29243 h 122651"/>
                <a:gd name="connsiteX18" fmla="*/ 94298 w 93995"/>
                <a:gd name="connsiteY18" fmla="*/ 17033 h 122651"/>
                <a:gd name="connsiteX19" fmla="*/ 73596 w 93995"/>
                <a:gd name="connsiteY19" fmla="*/ 106 h 122651"/>
                <a:gd name="connsiteX20" fmla="*/ 39187 w 93995"/>
                <a:gd name="connsiteY20" fmla="*/ 3063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95" h="122651">
                  <a:moveTo>
                    <a:pt x="39187" y="30630"/>
                  </a:moveTo>
                  <a:lnTo>
                    <a:pt x="39187" y="106"/>
                  </a:lnTo>
                  <a:lnTo>
                    <a:pt x="302" y="3158"/>
                  </a:lnTo>
                  <a:lnTo>
                    <a:pt x="302" y="11761"/>
                  </a:lnTo>
                  <a:cubicBezTo>
                    <a:pt x="19884" y="11761"/>
                    <a:pt x="22122" y="13703"/>
                    <a:pt x="22122" y="27300"/>
                  </a:cubicBezTo>
                  <a:lnTo>
                    <a:pt x="22122" y="101668"/>
                  </a:lnTo>
                  <a:cubicBezTo>
                    <a:pt x="22122" y="114156"/>
                    <a:pt x="19045" y="114156"/>
                    <a:pt x="302" y="114156"/>
                  </a:cubicBezTo>
                  <a:lnTo>
                    <a:pt x="302" y="122758"/>
                  </a:lnTo>
                  <a:cubicBezTo>
                    <a:pt x="11212" y="122480"/>
                    <a:pt x="24360" y="121925"/>
                    <a:pt x="32193" y="121925"/>
                  </a:cubicBezTo>
                  <a:cubicBezTo>
                    <a:pt x="43383" y="121925"/>
                    <a:pt x="56531" y="121925"/>
                    <a:pt x="67721" y="122758"/>
                  </a:cubicBezTo>
                  <a:lnTo>
                    <a:pt x="67721" y="114156"/>
                  </a:lnTo>
                  <a:lnTo>
                    <a:pt x="61847" y="114156"/>
                  </a:lnTo>
                  <a:cubicBezTo>
                    <a:pt x="41145" y="114156"/>
                    <a:pt x="40586" y="111103"/>
                    <a:pt x="40586" y="101113"/>
                  </a:cubicBezTo>
                  <a:lnTo>
                    <a:pt x="40586" y="58380"/>
                  </a:lnTo>
                  <a:cubicBezTo>
                    <a:pt x="40586" y="30908"/>
                    <a:pt x="52335" y="6211"/>
                    <a:pt x="73596" y="6211"/>
                  </a:cubicBezTo>
                  <a:cubicBezTo>
                    <a:pt x="75554" y="6211"/>
                    <a:pt x="76114" y="6211"/>
                    <a:pt x="76673" y="6488"/>
                  </a:cubicBezTo>
                  <a:cubicBezTo>
                    <a:pt x="75834" y="6766"/>
                    <a:pt x="70239" y="10096"/>
                    <a:pt x="70239" y="17311"/>
                  </a:cubicBezTo>
                  <a:cubicBezTo>
                    <a:pt x="70239" y="25080"/>
                    <a:pt x="76114" y="29243"/>
                    <a:pt x="82268" y="29243"/>
                  </a:cubicBezTo>
                  <a:cubicBezTo>
                    <a:pt x="87304" y="29243"/>
                    <a:pt x="94298" y="25913"/>
                    <a:pt x="94298" y="17033"/>
                  </a:cubicBezTo>
                  <a:cubicBezTo>
                    <a:pt x="94298" y="8153"/>
                    <a:pt x="85625" y="106"/>
                    <a:pt x="73596" y="106"/>
                  </a:cubicBezTo>
                  <a:cubicBezTo>
                    <a:pt x="53174" y="106"/>
                    <a:pt x="43103" y="18698"/>
                    <a:pt x="39187" y="3063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4" name="Forma libre: forma 113">
              <a:extLst>
                <a:ext uri="{FF2B5EF4-FFF2-40B4-BE49-F238E27FC236}">
                  <a16:creationId xmlns:a16="http://schemas.microsoft.com/office/drawing/2014/main" id="{6415EA8E-8043-488C-9987-64EC37AE8BE2}"/>
                </a:ext>
              </a:extLst>
            </p:cNvPr>
            <p:cNvSpPr/>
            <p:nvPr>
              <p:custDataLst>
                <p:tags r:id="rId106"/>
              </p:custDataLst>
            </p:nvPr>
          </p:nvSpPr>
          <p:spPr>
            <a:xfrm>
              <a:off x="12606960" y="3274371"/>
              <a:ext cx="218484" cy="122651"/>
            </a:xfrm>
            <a:custGeom>
              <a:avLst/>
              <a:gdLst>
                <a:gd name="connsiteX0" fmla="*/ 22126 w 218484"/>
                <a:gd name="connsiteY0" fmla="*/ 27300 h 122651"/>
                <a:gd name="connsiteX1" fmla="*/ 22126 w 218484"/>
                <a:gd name="connsiteY1" fmla="*/ 101668 h 122651"/>
                <a:gd name="connsiteX2" fmla="*/ 306 w 218484"/>
                <a:gd name="connsiteY2" fmla="*/ 114156 h 122651"/>
                <a:gd name="connsiteX3" fmla="*/ 306 w 218484"/>
                <a:gd name="connsiteY3" fmla="*/ 122758 h 122651"/>
                <a:gd name="connsiteX4" fmla="*/ 31917 w 218484"/>
                <a:gd name="connsiteY4" fmla="*/ 121925 h 122651"/>
                <a:gd name="connsiteX5" fmla="*/ 63249 w 218484"/>
                <a:gd name="connsiteY5" fmla="*/ 122758 h 122651"/>
                <a:gd name="connsiteX6" fmla="*/ 63249 w 218484"/>
                <a:gd name="connsiteY6" fmla="*/ 114156 h 122651"/>
                <a:gd name="connsiteX7" fmla="*/ 41429 w 218484"/>
                <a:gd name="connsiteY7" fmla="*/ 101668 h 122651"/>
                <a:gd name="connsiteX8" fmla="*/ 41429 w 218484"/>
                <a:gd name="connsiteY8" fmla="*/ 50610 h 122651"/>
                <a:gd name="connsiteX9" fmla="*/ 79195 w 218484"/>
                <a:gd name="connsiteY9" fmla="*/ 6211 h 122651"/>
                <a:gd name="connsiteX10" fmla="*/ 99896 w 218484"/>
                <a:gd name="connsiteY10" fmla="*/ 37013 h 122651"/>
                <a:gd name="connsiteX11" fmla="*/ 99896 w 218484"/>
                <a:gd name="connsiteY11" fmla="*/ 101668 h 122651"/>
                <a:gd name="connsiteX12" fmla="*/ 78076 w 218484"/>
                <a:gd name="connsiteY12" fmla="*/ 114156 h 122651"/>
                <a:gd name="connsiteX13" fmla="*/ 78076 w 218484"/>
                <a:gd name="connsiteY13" fmla="*/ 122758 h 122651"/>
                <a:gd name="connsiteX14" fmla="*/ 109688 w 218484"/>
                <a:gd name="connsiteY14" fmla="*/ 121925 h 122651"/>
                <a:gd name="connsiteX15" fmla="*/ 141020 w 218484"/>
                <a:gd name="connsiteY15" fmla="*/ 122758 h 122651"/>
                <a:gd name="connsiteX16" fmla="*/ 141020 w 218484"/>
                <a:gd name="connsiteY16" fmla="*/ 114156 h 122651"/>
                <a:gd name="connsiteX17" fmla="*/ 119199 w 218484"/>
                <a:gd name="connsiteY17" fmla="*/ 101668 h 122651"/>
                <a:gd name="connsiteX18" fmla="*/ 119199 w 218484"/>
                <a:gd name="connsiteY18" fmla="*/ 50610 h 122651"/>
                <a:gd name="connsiteX19" fmla="*/ 156965 w 218484"/>
                <a:gd name="connsiteY19" fmla="*/ 6211 h 122651"/>
                <a:gd name="connsiteX20" fmla="*/ 177667 w 218484"/>
                <a:gd name="connsiteY20" fmla="*/ 37013 h 122651"/>
                <a:gd name="connsiteX21" fmla="*/ 177667 w 218484"/>
                <a:gd name="connsiteY21" fmla="*/ 101668 h 122651"/>
                <a:gd name="connsiteX22" fmla="*/ 155846 w 218484"/>
                <a:gd name="connsiteY22" fmla="*/ 114156 h 122651"/>
                <a:gd name="connsiteX23" fmla="*/ 155846 w 218484"/>
                <a:gd name="connsiteY23" fmla="*/ 122758 h 122651"/>
                <a:gd name="connsiteX24" fmla="*/ 187458 w 218484"/>
                <a:gd name="connsiteY24" fmla="*/ 121925 h 122651"/>
                <a:gd name="connsiteX25" fmla="*/ 218790 w 218484"/>
                <a:gd name="connsiteY25" fmla="*/ 122758 h 122651"/>
                <a:gd name="connsiteX26" fmla="*/ 218790 w 218484"/>
                <a:gd name="connsiteY26" fmla="*/ 114156 h 122651"/>
                <a:gd name="connsiteX27" fmla="*/ 196969 w 218484"/>
                <a:gd name="connsiteY27" fmla="*/ 105831 h 122651"/>
                <a:gd name="connsiteX28" fmla="*/ 196969 w 218484"/>
                <a:gd name="connsiteY28" fmla="*/ 52830 h 122651"/>
                <a:gd name="connsiteX29" fmla="*/ 188297 w 218484"/>
                <a:gd name="connsiteY29" fmla="*/ 10373 h 122651"/>
                <a:gd name="connsiteX30" fmla="*/ 158923 w 218484"/>
                <a:gd name="connsiteY30" fmla="*/ 106 h 122651"/>
                <a:gd name="connsiteX31" fmla="*/ 118360 w 218484"/>
                <a:gd name="connsiteY31" fmla="*/ 27300 h 122651"/>
                <a:gd name="connsiteX32" fmla="*/ 81153 w 218484"/>
                <a:gd name="connsiteY32" fmla="*/ 106 h 122651"/>
                <a:gd name="connsiteX33" fmla="*/ 39750 w 218484"/>
                <a:gd name="connsiteY33" fmla="*/ 29243 h 122651"/>
                <a:gd name="connsiteX34" fmla="*/ 39750 w 218484"/>
                <a:gd name="connsiteY34" fmla="*/ 106 h 122651"/>
                <a:gd name="connsiteX35" fmla="*/ 306 w 218484"/>
                <a:gd name="connsiteY35" fmla="*/ 3158 h 122651"/>
                <a:gd name="connsiteX36" fmla="*/ 306 w 218484"/>
                <a:gd name="connsiteY36" fmla="*/ 11761 h 122651"/>
                <a:gd name="connsiteX37" fmla="*/ 22126 w 218484"/>
                <a:gd name="connsiteY37" fmla="*/ 27300 h 12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8484" h="122651">
                  <a:moveTo>
                    <a:pt x="22126" y="27300"/>
                  </a:moveTo>
                  <a:lnTo>
                    <a:pt x="22126" y="101668"/>
                  </a:lnTo>
                  <a:cubicBezTo>
                    <a:pt x="22126" y="114156"/>
                    <a:pt x="19049" y="114156"/>
                    <a:pt x="306" y="114156"/>
                  </a:cubicBezTo>
                  <a:lnTo>
                    <a:pt x="306" y="122758"/>
                  </a:lnTo>
                  <a:cubicBezTo>
                    <a:pt x="10097" y="122480"/>
                    <a:pt x="24364" y="121925"/>
                    <a:pt x="31917" y="121925"/>
                  </a:cubicBezTo>
                  <a:cubicBezTo>
                    <a:pt x="39191" y="121925"/>
                    <a:pt x="53738" y="122480"/>
                    <a:pt x="63249" y="122758"/>
                  </a:cubicBezTo>
                  <a:lnTo>
                    <a:pt x="63249" y="114156"/>
                  </a:lnTo>
                  <a:cubicBezTo>
                    <a:pt x="44506" y="114156"/>
                    <a:pt x="41429" y="114156"/>
                    <a:pt x="41429" y="101668"/>
                  </a:cubicBezTo>
                  <a:lnTo>
                    <a:pt x="41429" y="50610"/>
                  </a:lnTo>
                  <a:cubicBezTo>
                    <a:pt x="41429" y="21750"/>
                    <a:pt x="61291" y="6211"/>
                    <a:pt x="79195" y="6211"/>
                  </a:cubicBezTo>
                  <a:cubicBezTo>
                    <a:pt x="96819" y="6211"/>
                    <a:pt x="99896" y="21195"/>
                    <a:pt x="99896" y="37013"/>
                  </a:cubicBezTo>
                  <a:lnTo>
                    <a:pt x="99896" y="101668"/>
                  </a:lnTo>
                  <a:cubicBezTo>
                    <a:pt x="99896" y="114156"/>
                    <a:pt x="96819" y="114156"/>
                    <a:pt x="78076" y="114156"/>
                  </a:cubicBezTo>
                  <a:lnTo>
                    <a:pt x="78076" y="122758"/>
                  </a:lnTo>
                  <a:cubicBezTo>
                    <a:pt x="87867" y="122480"/>
                    <a:pt x="102134" y="121925"/>
                    <a:pt x="109688" y="121925"/>
                  </a:cubicBezTo>
                  <a:cubicBezTo>
                    <a:pt x="116961" y="121925"/>
                    <a:pt x="131508" y="122480"/>
                    <a:pt x="141020" y="122758"/>
                  </a:cubicBezTo>
                  <a:lnTo>
                    <a:pt x="141020" y="114156"/>
                  </a:lnTo>
                  <a:cubicBezTo>
                    <a:pt x="122276" y="114156"/>
                    <a:pt x="119199" y="114156"/>
                    <a:pt x="119199" y="101668"/>
                  </a:cubicBezTo>
                  <a:lnTo>
                    <a:pt x="119199" y="50610"/>
                  </a:lnTo>
                  <a:cubicBezTo>
                    <a:pt x="119199" y="21750"/>
                    <a:pt x="139061" y="6211"/>
                    <a:pt x="156965" y="6211"/>
                  </a:cubicBezTo>
                  <a:cubicBezTo>
                    <a:pt x="174589" y="6211"/>
                    <a:pt x="177667" y="21195"/>
                    <a:pt x="177667" y="37013"/>
                  </a:cubicBezTo>
                  <a:lnTo>
                    <a:pt x="177667" y="101668"/>
                  </a:lnTo>
                  <a:cubicBezTo>
                    <a:pt x="177667" y="114156"/>
                    <a:pt x="174589" y="114156"/>
                    <a:pt x="155846" y="114156"/>
                  </a:cubicBezTo>
                  <a:lnTo>
                    <a:pt x="155846" y="122758"/>
                  </a:lnTo>
                  <a:cubicBezTo>
                    <a:pt x="165637" y="122480"/>
                    <a:pt x="179905" y="121925"/>
                    <a:pt x="187458" y="121925"/>
                  </a:cubicBezTo>
                  <a:cubicBezTo>
                    <a:pt x="194731" y="121925"/>
                    <a:pt x="209278" y="122480"/>
                    <a:pt x="218790" y="122758"/>
                  </a:cubicBezTo>
                  <a:lnTo>
                    <a:pt x="218790" y="114156"/>
                  </a:lnTo>
                  <a:cubicBezTo>
                    <a:pt x="204243" y="114156"/>
                    <a:pt x="197249" y="114156"/>
                    <a:pt x="196969" y="105831"/>
                  </a:cubicBezTo>
                  <a:lnTo>
                    <a:pt x="196969" y="52830"/>
                  </a:lnTo>
                  <a:cubicBezTo>
                    <a:pt x="196969" y="28965"/>
                    <a:pt x="196969" y="20363"/>
                    <a:pt x="188297" y="10373"/>
                  </a:cubicBezTo>
                  <a:cubicBezTo>
                    <a:pt x="184381" y="5656"/>
                    <a:pt x="175149" y="106"/>
                    <a:pt x="158923" y="106"/>
                  </a:cubicBezTo>
                  <a:cubicBezTo>
                    <a:pt x="135425" y="106"/>
                    <a:pt x="123116" y="16756"/>
                    <a:pt x="118360" y="27300"/>
                  </a:cubicBezTo>
                  <a:cubicBezTo>
                    <a:pt x="114443" y="3158"/>
                    <a:pt x="93742" y="106"/>
                    <a:pt x="81153" y="106"/>
                  </a:cubicBezTo>
                  <a:cubicBezTo>
                    <a:pt x="60732" y="106"/>
                    <a:pt x="47583" y="12038"/>
                    <a:pt x="39750" y="29243"/>
                  </a:cubicBezTo>
                  <a:lnTo>
                    <a:pt x="39750" y="106"/>
                  </a:lnTo>
                  <a:lnTo>
                    <a:pt x="306" y="3158"/>
                  </a:lnTo>
                  <a:lnTo>
                    <a:pt x="306" y="11761"/>
                  </a:lnTo>
                  <a:cubicBezTo>
                    <a:pt x="19888" y="11761"/>
                    <a:pt x="22126" y="13703"/>
                    <a:pt x="22126" y="27300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5" name="Forma libre: forma 114">
              <a:extLst>
                <a:ext uri="{FF2B5EF4-FFF2-40B4-BE49-F238E27FC236}">
                  <a16:creationId xmlns:a16="http://schemas.microsoft.com/office/drawing/2014/main" id="{8974C1AC-1A21-4532-9229-4EC42BEF3E1A}"/>
                </a:ext>
              </a:extLst>
            </p:cNvPr>
            <p:cNvSpPr/>
            <p:nvPr>
              <p:custDataLst>
                <p:tags r:id="rId107"/>
              </p:custDataLst>
            </p:nvPr>
          </p:nvSpPr>
          <p:spPr>
            <a:xfrm>
              <a:off x="12888761" y="3203332"/>
              <a:ext cx="52033" cy="52168"/>
            </a:xfrm>
            <a:custGeom>
              <a:avLst/>
              <a:gdLst>
                <a:gd name="connsiteX0" fmla="*/ 47592 w 52033"/>
                <a:gd name="connsiteY0" fmla="*/ 18421 h 52168"/>
                <a:gd name="connsiteX1" fmla="*/ 52347 w 52033"/>
                <a:gd name="connsiteY1" fmla="*/ 10096 h 52168"/>
                <a:gd name="connsiteX2" fmla="*/ 42276 w 52033"/>
                <a:gd name="connsiteY2" fmla="*/ 106 h 52168"/>
                <a:gd name="connsiteX3" fmla="*/ 33884 w 52033"/>
                <a:gd name="connsiteY3" fmla="*/ 4823 h 52168"/>
                <a:gd name="connsiteX4" fmla="*/ 314 w 52033"/>
                <a:gd name="connsiteY4" fmla="*/ 47280 h 52168"/>
                <a:gd name="connsiteX5" fmla="*/ 5070 w 52033"/>
                <a:gd name="connsiteY5" fmla="*/ 52275 h 52168"/>
                <a:gd name="connsiteX6" fmla="*/ 47592 w 52033"/>
                <a:gd name="connsiteY6" fmla="*/ 18421 h 5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033" h="52168">
                  <a:moveTo>
                    <a:pt x="47592" y="18421"/>
                  </a:moveTo>
                  <a:cubicBezTo>
                    <a:pt x="50109" y="16478"/>
                    <a:pt x="52347" y="13426"/>
                    <a:pt x="52347" y="10096"/>
                  </a:cubicBezTo>
                  <a:cubicBezTo>
                    <a:pt x="52347" y="5101"/>
                    <a:pt x="47312" y="106"/>
                    <a:pt x="42276" y="106"/>
                  </a:cubicBezTo>
                  <a:cubicBezTo>
                    <a:pt x="38080" y="106"/>
                    <a:pt x="35003" y="3158"/>
                    <a:pt x="33884" y="4823"/>
                  </a:cubicBezTo>
                  <a:lnTo>
                    <a:pt x="314" y="47280"/>
                  </a:lnTo>
                  <a:lnTo>
                    <a:pt x="5070" y="52275"/>
                  </a:lnTo>
                  <a:lnTo>
                    <a:pt x="47592" y="18421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6" name="Forma libre: forma 115">
              <a:extLst>
                <a:ext uri="{FF2B5EF4-FFF2-40B4-BE49-F238E27FC236}">
                  <a16:creationId xmlns:a16="http://schemas.microsoft.com/office/drawing/2014/main" id="{CA9169C1-0E26-4466-A523-2A794B5B1CD1}"/>
                </a:ext>
              </a:extLst>
            </p:cNvPr>
            <p:cNvSpPr/>
            <p:nvPr>
              <p:custDataLst>
                <p:tags r:id="rId108"/>
              </p:custDataLst>
            </p:nvPr>
          </p:nvSpPr>
          <p:spPr>
            <a:xfrm>
              <a:off x="12842882" y="3272706"/>
              <a:ext cx="126166" cy="127369"/>
            </a:xfrm>
            <a:custGeom>
              <a:avLst/>
              <a:gdLst>
                <a:gd name="connsiteX0" fmla="*/ 81721 w 126166"/>
                <a:gd name="connsiteY0" fmla="*/ 103333 h 127369"/>
                <a:gd name="connsiteX1" fmla="*/ 103541 w 126166"/>
                <a:gd name="connsiteY1" fmla="*/ 126088 h 127369"/>
                <a:gd name="connsiteX2" fmla="*/ 126481 w 126166"/>
                <a:gd name="connsiteY2" fmla="*/ 99726 h 127369"/>
                <a:gd name="connsiteX3" fmla="*/ 126481 w 126166"/>
                <a:gd name="connsiteY3" fmla="*/ 84186 h 127369"/>
                <a:gd name="connsiteX4" fmla="*/ 119487 w 126166"/>
                <a:gd name="connsiteY4" fmla="*/ 84186 h 127369"/>
                <a:gd name="connsiteX5" fmla="*/ 119487 w 126166"/>
                <a:gd name="connsiteY5" fmla="*/ 99726 h 127369"/>
                <a:gd name="connsiteX6" fmla="*/ 109416 w 126166"/>
                <a:gd name="connsiteY6" fmla="*/ 117486 h 127369"/>
                <a:gd name="connsiteX7" fmla="*/ 99065 w 126166"/>
                <a:gd name="connsiteY7" fmla="*/ 103611 h 127369"/>
                <a:gd name="connsiteX8" fmla="*/ 99065 w 126166"/>
                <a:gd name="connsiteY8" fmla="*/ 48112 h 127369"/>
                <a:gd name="connsiteX9" fmla="*/ 88994 w 126166"/>
                <a:gd name="connsiteY9" fmla="*/ 15368 h 127369"/>
                <a:gd name="connsiteX10" fmla="*/ 50669 w 126166"/>
                <a:gd name="connsiteY10" fmla="*/ 106 h 127369"/>
                <a:gd name="connsiteX11" fmla="*/ 8427 w 126166"/>
                <a:gd name="connsiteY11" fmla="*/ 31463 h 127369"/>
                <a:gd name="connsiteX12" fmla="*/ 21295 w 126166"/>
                <a:gd name="connsiteY12" fmla="*/ 44505 h 127369"/>
                <a:gd name="connsiteX13" fmla="*/ 34164 w 126166"/>
                <a:gd name="connsiteY13" fmla="*/ 31740 h 127369"/>
                <a:gd name="connsiteX14" fmla="*/ 19896 w 126166"/>
                <a:gd name="connsiteY14" fmla="*/ 18976 h 127369"/>
                <a:gd name="connsiteX15" fmla="*/ 50109 w 126166"/>
                <a:gd name="connsiteY15" fmla="*/ 6211 h 127369"/>
                <a:gd name="connsiteX16" fmla="*/ 79763 w 126166"/>
                <a:gd name="connsiteY16" fmla="*/ 41730 h 127369"/>
                <a:gd name="connsiteX17" fmla="*/ 79763 w 126166"/>
                <a:gd name="connsiteY17" fmla="*/ 51997 h 127369"/>
                <a:gd name="connsiteX18" fmla="*/ 28289 w 126166"/>
                <a:gd name="connsiteY18" fmla="*/ 61987 h 127369"/>
                <a:gd name="connsiteX19" fmla="*/ 314 w 126166"/>
                <a:gd name="connsiteY19" fmla="*/ 98061 h 127369"/>
                <a:gd name="connsiteX20" fmla="*/ 45074 w 126166"/>
                <a:gd name="connsiteY20" fmla="*/ 127475 h 127369"/>
                <a:gd name="connsiteX21" fmla="*/ 81721 w 126166"/>
                <a:gd name="connsiteY21" fmla="*/ 103333 h 127369"/>
                <a:gd name="connsiteX22" fmla="*/ 79763 w 126166"/>
                <a:gd name="connsiteY22" fmla="*/ 57825 h 127369"/>
                <a:gd name="connsiteX23" fmla="*/ 79763 w 126166"/>
                <a:gd name="connsiteY23" fmla="*/ 85574 h 127369"/>
                <a:gd name="connsiteX24" fmla="*/ 47032 w 126166"/>
                <a:gd name="connsiteY24" fmla="*/ 121370 h 127369"/>
                <a:gd name="connsiteX25" fmla="*/ 21855 w 126166"/>
                <a:gd name="connsiteY25" fmla="*/ 97784 h 127369"/>
                <a:gd name="connsiteX26" fmla="*/ 79763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721" y="103333"/>
                  </a:moveTo>
                  <a:cubicBezTo>
                    <a:pt x="82840" y="114433"/>
                    <a:pt x="90393" y="126088"/>
                    <a:pt x="103541" y="126088"/>
                  </a:cubicBezTo>
                  <a:cubicBezTo>
                    <a:pt x="109416" y="126088"/>
                    <a:pt x="126481" y="122203"/>
                    <a:pt x="126481" y="99726"/>
                  </a:cubicBezTo>
                  <a:lnTo>
                    <a:pt x="126481" y="84186"/>
                  </a:lnTo>
                  <a:lnTo>
                    <a:pt x="119487" y="84186"/>
                  </a:lnTo>
                  <a:lnTo>
                    <a:pt x="119487" y="99726"/>
                  </a:lnTo>
                  <a:cubicBezTo>
                    <a:pt x="119487" y="115821"/>
                    <a:pt x="112493" y="117486"/>
                    <a:pt x="109416" y="117486"/>
                  </a:cubicBezTo>
                  <a:cubicBezTo>
                    <a:pt x="100184" y="117486"/>
                    <a:pt x="99065" y="104998"/>
                    <a:pt x="99065" y="103611"/>
                  </a:cubicBezTo>
                  <a:lnTo>
                    <a:pt x="99065" y="48112"/>
                  </a:lnTo>
                  <a:cubicBezTo>
                    <a:pt x="99065" y="36458"/>
                    <a:pt x="99065" y="25635"/>
                    <a:pt x="88994" y="15368"/>
                  </a:cubicBezTo>
                  <a:cubicBezTo>
                    <a:pt x="78084" y="4546"/>
                    <a:pt x="64097" y="106"/>
                    <a:pt x="50669" y="106"/>
                  </a:cubicBezTo>
                  <a:cubicBezTo>
                    <a:pt x="27729" y="106"/>
                    <a:pt x="8427" y="13148"/>
                    <a:pt x="8427" y="31463"/>
                  </a:cubicBezTo>
                  <a:cubicBezTo>
                    <a:pt x="8427" y="39788"/>
                    <a:pt x="14022" y="44505"/>
                    <a:pt x="21295" y="44505"/>
                  </a:cubicBezTo>
                  <a:cubicBezTo>
                    <a:pt x="29128" y="44505"/>
                    <a:pt x="34164" y="38955"/>
                    <a:pt x="34164" y="31740"/>
                  </a:cubicBezTo>
                  <a:cubicBezTo>
                    <a:pt x="34164" y="28410"/>
                    <a:pt x="32765" y="19253"/>
                    <a:pt x="19896" y="18976"/>
                  </a:cubicBezTo>
                  <a:cubicBezTo>
                    <a:pt x="27450" y="9263"/>
                    <a:pt x="41157" y="6211"/>
                    <a:pt x="50109" y="6211"/>
                  </a:cubicBezTo>
                  <a:cubicBezTo>
                    <a:pt x="63817" y="6211"/>
                    <a:pt x="79763" y="17033"/>
                    <a:pt x="79763" y="41730"/>
                  </a:cubicBezTo>
                  <a:lnTo>
                    <a:pt x="79763" y="51997"/>
                  </a:lnTo>
                  <a:cubicBezTo>
                    <a:pt x="65496" y="52830"/>
                    <a:pt x="45913" y="53662"/>
                    <a:pt x="28289" y="61987"/>
                  </a:cubicBezTo>
                  <a:cubicBezTo>
                    <a:pt x="7308" y="71422"/>
                    <a:pt x="314" y="85851"/>
                    <a:pt x="314" y="98061"/>
                  </a:cubicBezTo>
                  <a:cubicBezTo>
                    <a:pt x="314" y="120538"/>
                    <a:pt x="27450" y="127475"/>
                    <a:pt x="45074" y="127475"/>
                  </a:cubicBezTo>
                  <a:cubicBezTo>
                    <a:pt x="63537" y="127475"/>
                    <a:pt x="76406" y="116376"/>
                    <a:pt x="81721" y="103333"/>
                  </a:cubicBezTo>
                  <a:close/>
                  <a:moveTo>
                    <a:pt x="79763" y="57825"/>
                  </a:moveTo>
                  <a:lnTo>
                    <a:pt x="79763" y="85574"/>
                  </a:lnTo>
                  <a:cubicBezTo>
                    <a:pt x="79763" y="111936"/>
                    <a:pt x="59621" y="121370"/>
                    <a:pt x="47032" y="121370"/>
                  </a:cubicBezTo>
                  <a:cubicBezTo>
                    <a:pt x="33324" y="121370"/>
                    <a:pt x="21855" y="111658"/>
                    <a:pt x="21855" y="97784"/>
                  </a:cubicBezTo>
                  <a:cubicBezTo>
                    <a:pt x="21855" y="82521"/>
                    <a:pt x="33604" y="59489"/>
                    <a:pt x="79763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7" name="Forma libre: forma 116">
              <a:extLst>
                <a:ext uri="{FF2B5EF4-FFF2-40B4-BE49-F238E27FC236}">
                  <a16:creationId xmlns:a16="http://schemas.microsoft.com/office/drawing/2014/main" id="{DB5A710C-4778-4122-B67D-13C6D34441C2}"/>
                </a:ext>
              </a:extLst>
            </p:cNvPr>
            <p:cNvSpPr/>
            <p:nvPr>
              <p:custDataLst>
                <p:tags r:id="rId109"/>
              </p:custDataLst>
            </p:nvPr>
          </p:nvSpPr>
          <p:spPr>
            <a:xfrm>
              <a:off x="12976323" y="3226364"/>
              <a:ext cx="87561" cy="173710"/>
            </a:xfrm>
            <a:custGeom>
              <a:avLst/>
              <a:gdLst>
                <a:gd name="connsiteX0" fmla="*/ 43400 w 87561"/>
                <a:gd name="connsiteY0" fmla="*/ 59767 h 173710"/>
                <a:gd name="connsiteX1" fmla="*/ 83404 w 87561"/>
                <a:gd name="connsiteY1" fmla="*/ 59767 h 173710"/>
                <a:gd name="connsiteX2" fmla="*/ 83404 w 87561"/>
                <a:gd name="connsiteY2" fmla="*/ 51165 h 173710"/>
                <a:gd name="connsiteX3" fmla="*/ 43400 w 87561"/>
                <a:gd name="connsiteY3" fmla="*/ 51165 h 173710"/>
                <a:gd name="connsiteX4" fmla="*/ 43400 w 87561"/>
                <a:gd name="connsiteY4" fmla="*/ 106 h 173710"/>
                <a:gd name="connsiteX5" fmla="*/ 36407 w 87561"/>
                <a:gd name="connsiteY5" fmla="*/ 106 h 173710"/>
                <a:gd name="connsiteX6" fmla="*/ 319 w 87561"/>
                <a:gd name="connsiteY6" fmla="*/ 53662 h 173710"/>
                <a:gd name="connsiteX7" fmla="*/ 319 w 87561"/>
                <a:gd name="connsiteY7" fmla="*/ 59767 h 173710"/>
                <a:gd name="connsiteX8" fmla="*/ 24098 w 87561"/>
                <a:gd name="connsiteY8" fmla="*/ 59767 h 173710"/>
                <a:gd name="connsiteX9" fmla="*/ 24098 w 87561"/>
                <a:gd name="connsiteY9" fmla="*/ 136355 h 173710"/>
                <a:gd name="connsiteX10" fmla="*/ 60185 w 87561"/>
                <a:gd name="connsiteY10" fmla="*/ 173817 h 173710"/>
                <a:gd name="connsiteX11" fmla="*/ 87880 w 87561"/>
                <a:gd name="connsiteY11" fmla="*/ 136355 h 173710"/>
                <a:gd name="connsiteX12" fmla="*/ 87880 w 87561"/>
                <a:gd name="connsiteY12" fmla="*/ 120538 h 173710"/>
                <a:gd name="connsiteX13" fmla="*/ 80887 w 87561"/>
                <a:gd name="connsiteY13" fmla="*/ 120538 h 173710"/>
                <a:gd name="connsiteX14" fmla="*/ 80887 w 87561"/>
                <a:gd name="connsiteY14" fmla="*/ 135800 h 173710"/>
                <a:gd name="connsiteX15" fmla="*/ 62144 w 87561"/>
                <a:gd name="connsiteY15" fmla="*/ 166879 h 173710"/>
                <a:gd name="connsiteX16" fmla="*/ 43400 w 87561"/>
                <a:gd name="connsiteY16" fmla="*/ 136910 h 173710"/>
                <a:gd name="connsiteX17" fmla="*/ 43400 w 87561"/>
                <a:gd name="connsiteY17" fmla="*/ 59767 h 17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561" h="173710">
                  <a:moveTo>
                    <a:pt x="43400" y="59767"/>
                  </a:moveTo>
                  <a:lnTo>
                    <a:pt x="83404" y="59767"/>
                  </a:lnTo>
                  <a:lnTo>
                    <a:pt x="83404" y="51165"/>
                  </a:lnTo>
                  <a:lnTo>
                    <a:pt x="43400" y="51165"/>
                  </a:lnTo>
                  <a:lnTo>
                    <a:pt x="43400" y="106"/>
                  </a:lnTo>
                  <a:lnTo>
                    <a:pt x="36407" y="106"/>
                  </a:lnTo>
                  <a:cubicBezTo>
                    <a:pt x="36127" y="22860"/>
                    <a:pt x="27734" y="52552"/>
                    <a:pt x="319" y="53662"/>
                  </a:cubicBezTo>
                  <a:lnTo>
                    <a:pt x="319" y="59767"/>
                  </a:lnTo>
                  <a:lnTo>
                    <a:pt x="24098" y="59767"/>
                  </a:lnTo>
                  <a:lnTo>
                    <a:pt x="24098" y="136355"/>
                  </a:lnTo>
                  <a:cubicBezTo>
                    <a:pt x="24098" y="170487"/>
                    <a:pt x="50114" y="173817"/>
                    <a:pt x="60185" y="173817"/>
                  </a:cubicBezTo>
                  <a:cubicBezTo>
                    <a:pt x="80048" y="173817"/>
                    <a:pt x="87880" y="154115"/>
                    <a:pt x="87880" y="136355"/>
                  </a:cubicBezTo>
                  <a:lnTo>
                    <a:pt x="87880" y="120538"/>
                  </a:lnTo>
                  <a:lnTo>
                    <a:pt x="80887" y="120538"/>
                  </a:lnTo>
                  <a:lnTo>
                    <a:pt x="80887" y="135800"/>
                  </a:lnTo>
                  <a:cubicBezTo>
                    <a:pt x="80887" y="156335"/>
                    <a:pt x="72494" y="166879"/>
                    <a:pt x="62144" y="166879"/>
                  </a:cubicBezTo>
                  <a:cubicBezTo>
                    <a:pt x="43400" y="166879"/>
                    <a:pt x="43400" y="141627"/>
                    <a:pt x="43400" y="136910"/>
                  </a:cubicBezTo>
                  <a:lnTo>
                    <a:pt x="43400" y="59767"/>
                  </a:ln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8" name="Forma libre: forma 117">
              <a:extLst>
                <a:ext uri="{FF2B5EF4-FFF2-40B4-BE49-F238E27FC236}">
                  <a16:creationId xmlns:a16="http://schemas.microsoft.com/office/drawing/2014/main" id="{C1EB4DCA-476F-4DA2-BC4B-24493D25A6CD}"/>
                </a:ext>
              </a:extLst>
            </p:cNvPr>
            <p:cNvSpPr/>
            <p:nvPr>
              <p:custDataLst>
                <p:tags r:id="rId110"/>
              </p:custDataLst>
            </p:nvPr>
          </p:nvSpPr>
          <p:spPr>
            <a:xfrm>
              <a:off x="13089031" y="3211380"/>
              <a:ext cx="59866" cy="185642"/>
            </a:xfrm>
            <a:custGeom>
              <a:avLst/>
              <a:gdLst>
                <a:gd name="connsiteX0" fmla="*/ 40607 w 59866"/>
                <a:gd name="connsiteY0" fmla="*/ 63097 h 185642"/>
                <a:gd name="connsiteX1" fmla="*/ 1442 w 59866"/>
                <a:gd name="connsiteY1" fmla="*/ 66149 h 185642"/>
                <a:gd name="connsiteX2" fmla="*/ 1442 w 59866"/>
                <a:gd name="connsiteY2" fmla="*/ 74752 h 185642"/>
                <a:gd name="connsiteX3" fmla="*/ 22143 w 59866"/>
                <a:gd name="connsiteY3" fmla="*/ 90014 h 185642"/>
                <a:gd name="connsiteX4" fmla="*/ 22143 w 59866"/>
                <a:gd name="connsiteY4" fmla="*/ 164659 h 185642"/>
                <a:gd name="connsiteX5" fmla="*/ 323 w 59866"/>
                <a:gd name="connsiteY5" fmla="*/ 177147 h 185642"/>
                <a:gd name="connsiteX6" fmla="*/ 323 w 59866"/>
                <a:gd name="connsiteY6" fmla="*/ 185749 h 185642"/>
                <a:gd name="connsiteX7" fmla="*/ 31095 w 59866"/>
                <a:gd name="connsiteY7" fmla="*/ 184916 h 185642"/>
                <a:gd name="connsiteX8" fmla="*/ 60189 w 59866"/>
                <a:gd name="connsiteY8" fmla="*/ 185749 h 185642"/>
                <a:gd name="connsiteX9" fmla="*/ 60189 w 59866"/>
                <a:gd name="connsiteY9" fmla="*/ 177147 h 185642"/>
                <a:gd name="connsiteX10" fmla="*/ 40607 w 59866"/>
                <a:gd name="connsiteY10" fmla="*/ 164937 h 185642"/>
                <a:gd name="connsiteX11" fmla="*/ 40607 w 59866"/>
                <a:gd name="connsiteY11" fmla="*/ 63097 h 185642"/>
                <a:gd name="connsiteX12" fmla="*/ 41726 w 59866"/>
                <a:gd name="connsiteY12" fmla="*/ 14813 h 185642"/>
                <a:gd name="connsiteX13" fmla="*/ 26899 w 59866"/>
                <a:gd name="connsiteY13" fmla="*/ 106 h 185642"/>
                <a:gd name="connsiteX14" fmla="*/ 12072 w 59866"/>
                <a:gd name="connsiteY14" fmla="*/ 14813 h 185642"/>
                <a:gd name="connsiteX15" fmla="*/ 26899 w 59866"/>
                <a:gd name="connsiteY15" fmla="*/ 29520 h 185642"/>
                <a:gd name="connsiteX16" fmla="*/ 41726 w 59866"/>
                <a:gd name="connsiteY16" fmla="*/ 14813 h 1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866" h="185642">
                  <a:moveTo>
                    <a:pt x="40607" y="63097"/>
                  </a:moveTo>
                  <a:lnTo>
                    <a:pt x="1442" y="66149"/>
                  </a:lnTo>
                  <a:lnTo>
                    <a:pt x="1442" y="74752"/>
                  </a:lnTo>
                  <a:cubicBezTo>
                    <a:pt x="19626" y="74752"/>
                    <a:pt x="22143" y="76417"/>
                    <a:pt x="22143" y="90014"/>
                  </a:cubicBezTo>
                  <a:lnTo>
                    <a:pt x="22143" y="164659"/>
                  </a:lnTo>
                  <a:cubicBezTo>
                    <a:pt x="22143" y="177147"/>
                    <a:pt x="19066" y="177147"/>
                    <a:pt x="323" y="177147"/>
                  </a:cubicBezTo>
                  <a:lnTo>
                    <a:pt x="323" y="185749"/>
                  </a:lnTo>
                  <a:cubicBezTo>
                    <a:pt x="9275" y="185471"/>
                    <a:pt x="24381" y="184916"/>
                    <a:pt x="31095" y="184916"/>
                  </a:cubicBezTo>
                  <a:cubicBezTo>
                    <a:pt x="40887" y="184916"/>
                    <a:pt x="50678" y="185471"/>
                    <a:pt x="60189" y="185749"/>
                  </a:cubicBezTo>
                  <a:lnTo>
                    <a:pt x="60189" y="177147"/>
                  </a:lnTo>
                  <a:cubicBezTo>
                    <a:pt x="41726" y="177147"/>
                    <a:pt x="40607" y="175759"/>
                    <a:pt x="40607" y="164937"/>
                  </a:cubicBezTo>
                  <a:lnTo>
                    <a:pt x="40607" y="63097"/>
                  </a:lnTo>
                  <a:close/>
                  <a:moveTo>
                    <a:pt x="41726" y="14813"/>
                  </a:moveTo>
                  <a:cubicBezTo>
                    <a:pt x="41726" y="5933"/>
                    <a:pt x="34732" y="106"/>
                    <a:pt x="26899" y="106"/>
                  </a:cubicBezTo>
                  <a:cubicBezTo>
                    <a:pt x="18227" y="106"/>
                    <a:pt x="12072" y="7598"/>
                    <a:pt x="12072" y="14813"/>
                  </a:cubicBezTo>
                  <a:cubicBezTo>
                    <a:pt x="12072" y="22305"/>
                    <a:pt x="18227" y="29520"/>
                    <a:pt x="26899" y="29520"/>
                  </a:cubicBezTo>
                  <a:cubicBezTo>
                    <a:pt x="34732" y="29520"/>
                    <a:pt x="41726" y="23693"/>
                    <a:pt x="41726" y="14813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19" name="Forma libre: forma 118">
              <a:extLst>
                <a:ext uri="{FF2B5EF4-FFF2-40B4-BE49-F238E27FC236}">
                  <a16:creationId xmlns:a16="http://schemas.microsoft.com/office/drawing/2014/main" id="{D7320EAC-5C6F-4D21-BFEF-9BFCD296D870}"/>
                </a:ext>
              </a:extLst>
            </p:cNvPr>
            <p:cNvSpPr/>
            <p:nvPr>
              <p:custDataLst>
                <p:tags r:id="rId111"/>
              </p:custDataLst>
            </p:nvPr>
          </p:nvSpPr>
          <p:spPr>
            <a:xfrm>
              <a:off x="13167019" y="3272706"/>
              <a:ext cx="106584" cy="127369"/>
            </a:xfrm>
            <a:custGeom>
              <a:avLst/>
              <a:gdLst>
                <a:gd name="connsiteX0" fmla="*/ 23545 w 106584"/>
                <a:gd name="connsiteY0" fmla="*/ 63929 h 127369"/>
                <a:gd name="connsiteX1" fmla="*/ 61311 w 106584"/>
                <a:gd name="connsiteY1" fmla="*/ 7043 h 127369"/>
                <a:gd name="connsiteX2" fmla="*/ 91244 w 106584"/>
                <a:gd name="connsiteY2" fmla="*/ 17311 h 127369"/>
                <a:gd name="connsiteX3" fmla="*/ 78096 w 106584"/>
                <a:gd name="connsiteY3" fmla="*/ 30075 h 127369"/>
                <a:gd name="connsiteX4" fmla="*/ 90964 w 106584"/>
                <a:gd name="connsiteY4" fmla="*/ 42840 h 127369"/>
                <a:gd name="connsiteX5" fmla="*/ 103833 w 106584"/>
                <a:gd name="connsiteY5" fmla="*/ 29798 h 127369"/>
                <a:gd name="connsiteX6" fmla="*/ 61031 w 106584"/>
                <a:gd name="connsiteY6" fmla="*/ 106 h 127369"/>
                <a:gd name="connsiteX7" fmla="*/ 326 w 106584"/>
                <a:gd name="connsiteY7" fmla="*/ 64484 h 127369"/>
                <a:gd name="connsiteX8" fmla="*/ 60472 w 106584"/>
                <a:gd name="connsiteY8" fmla="*/ 127475 h 127369"/>
                <a:gd name="connsiteX9" fmla="*/ 106910 w 106584"/>
                <a:gd name="connsiteY9" fmla="*/ 91401 h 127369"/>
                <a:gd name="connsiteX10" fmla="*/ 103273 w 106584"/>
                <a:gd name="connsiteY10" fmla="*/ 88626 h 127369"/>
                <a:gd name="connsiteX11" fmla="*/ 99637 w 106584"/>
                <a:gd name="connsiteY11" fmla="*/ 91401 h 127369"/>
                <a:gd name="connsiteX12" fmla="*/ 62989 w 106584"/>
                <a:gd name="connsiteY12" fmla="*/ 120538 h 127369"/>
                <a:gd name="connsiteX13" fmla="*/ 23545 w 106584"/>
                <a:gd name="connsiteY13" fmla="*/ 63929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584" h="127369">
                  <a:moveTo>
                    <a:pt x="23545" y="63929"/>
                  </a:moveTo>
                  <a:cubicBezTo>
                    <a:pt x="23545" y="18698"/>
                    <a:pt x="46484" y="7043"/>
                    <a:pt x="61311" y="7043"/>
                  </a:cubicBezTo>
                  <a:cubicBezTo>
                    <a:pt x="63829" y="7043"/>
                    <a:pt x="81453" y="7321"/>
                    <a:pt x="91244" y="17311"/>
                  </a:cubicBezTo>
                  <a:cubicBezTo>
                    <a:pt x="79774" y="18143"/>
                    <a:pt x="78096" y="26468"/>
                    <a:pt x="78096" y="30075"/>
                  </a:cubicBezTo>
                  <a:cubicBezTo>
                    <a:pt x="78096" y="37290"/>
                    <a:pt x="83131" y="42840"/>
                    <a:pt x="90964" y="42840"/>
                  </a:cubicBezTo>
                  <a:cubicBezTo>
                    <a:pt x="98238" y="42840"/>
                    <a:pt x="103833" y="38123"/>
                    <a:pt x="103833" y="29798"/>
                  </a:cubicBezTo>
                  <a:cubicBezTo>
                    <a:pt x="103833" y="10928"/>
                    <a:pt x="82572" y="106"/>
                    <a:pt x="61031" y="106"/>
                  </a:cubicBezTo>
                  <a:cubicBezTo>
                    <a:pt x="26063" y="106"/>
                    <a:pt x="326" y="30075"/>
                    <a:pt x="326" y="64484"/>
                  </a:cubicBezTo>
                  <a:cubicBezTo>
                    <a:pt x="326" y="100003"/>
                    <a:pt x="28021" y="127475"/>
                    <a:pt x="60472" y="127475"/>
                  </a:cubicBezTo>
                  <a:cubicBezTo>
                    <a:pt x="97958" y="127475"/>
                    <a:pt x="106910" y="94176"/>
                    <a:pt x="106910" y="91401"/>
                  </a:cubicBezTo>
                  <a:cubicBezTo>
                    <a:pt x="106910" y="88626"/>
                    <a:pt x="104113" y="88626"/>
                    <a:pt x="103273" y="88626"/>
                  </a:cubicBezTo>
                  <a:cubicBezTo>
                    <a:pt x="100756" y="88626"/>
                    <a:pt x="100196" y="89736"/>
                    <a:pt x="99637" y="91401"/>
                  </a:cubicBezTo>
                  <a:cubicBezTo>
                    <a:pt x="91524" y="117208"/>
                    <a:pt x="73340" y="120538"/>
                    <a:pt x="62989" y="120538"/>
                  </a:cubicBezTo>
                  <a:cubicBezTo>
                    <a:pt x="48163" y="120538"/>
                    <a:pt x="23545" y="108606"/>
                    <a:pt x="23545" y="6392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  <p:sp>
          <p:nvSpPr>
            <p:cNvPr id="120" name="Forma libre: forma 119">
              <a:extLst>
                <a:ext uri="{FF2B5EF4-FFF2-40B4-BE49-F238E27FC236}">
                  <a16:creationId xmlns:a16="http://schemas.microsoft.com/office/drawing/2014/main" id="{DFB91614-F4B7-4F8F-B11D-49217CC3BFD7}"/>
                </a:ext>
              </a:extLst>
            </p:cNvPr>
            <p:cNvSpPr/>
            <p:nvPr>
              <p:custDataLst>
                <p:tags r:id="rId112"/>
              </p:custDataLst>
            </p:nvPr>
          </p:nvSpPr>
          <p:spPr>
            <a:xfrm>
              <a:off x="13293591" y="3272706"/>
              <a:ext cx="126166" cy="127369"/>
            </a:xfrm>
            <a:custGeom>
              <a:avLst/>
              <a:gdLst>
                <a:gd name="connsiteX0" fmla="*/ 81737 w 126166"/>
                <a:gd name="connsiteY0" fmla="*/ 103333 h 127369"/>
                <a:gd name="connsiteX1" fmla="*/ 103557 w 126166"/>
                <a:gd name="connsiteY1" fmla="*/ 126088 h 127369"/>
                <a:gd name="connsiteX2" fmla="*/ 126497 w 126166"/>
                <a:gd name="connsiteY2" fmla="*/ 99726 h 127369"/>
                <a:gd name="connsiteX3" fmla="*/ 126497 w 126166"/>
                <a:gd name="connsiteY3" fmla="*/ 84186 h 127369"/>
                <a:gd name="connsiteX4" fmla="*/ 119503 w 126166"/>
                <a:gd name="connsiteY4" fmla="*/ 84186 h 127369"/>
                <a:gd name="connsiteX5" fmla="*/ 119503 w 126166"/>
                <a:gd name="connsiteY5" fmla="*/ 99726 h 127369"/>
                <a:gd name="connsiteX6" fmla="*/ 109432 w 126166"/>
                <a:gd name="connsiteY6" fmla="*/ 117486 h 127369"/>
                <a:gd name="connsiteX7" fmla="*/ 99082 w 126166"/>
                <a:gd name="connsiteY7" fmla="*/ 103611 h 127369"/>
                <a:gd name="connsiteX8" fmla="*/ 99082 w 126166"/>
                <a:gd name="connsiteY8" fmla="*/ 48112 h 127369"/>
                <a:gd name="connsiteX9" fmla="*/ 89011 w 126166"/>
                <a:gd name="connsiteY9" fmla="*/ 15368 h 127369"/>
                <a:gd name="connsiteX10" fmla="*/ 50685 w 126166"/>
                <a:gd name="connsiteY10" fmla="*/ 106 h 127369"/>
                <a:gd name="connsiteX11" fmla="*/ 8443 w 126166"/>
                <a:gd name="connsiteY11" fmla="*/ 31463 h 127369"/>
                <a:gd name="connsiteX12" fmla="*/ 21311 w 126166"/>
                <a:gd name="connsiteY12" fmla="*/ 44505 h 127369"/>
                <a:gd name="connsiteX13" fmla="*/ 34180 w 126166"/>
                <a:gd name="connsiteY13" fmla="*/ 31740 h 127369"/>
                <a:gd name="connsiteX14" fmla="*/ 19913 w 126166"/>
                <a:gd name="connsiteY14" fmla="*/ 18976 h 127369"/>
                <a:gd name="connsiteX15" fmla="*/ 50125 w 126166"/>
                <a:gd name="connsiteY15" fmla="*/ 6211 h 127369"/>
                <a:gd name="connsiteX16" fmla="*/ 79779 w 126166"/>
                <a:gd name="connsiteY16" fmla="*/ 41730 h 127369"/>
                <a:gd name="connsiteX17" fmla="*/ 79779 w 126166"/>
                <a:gd name="connsiteY17" fmla="*/ 51997 h 127369"/>
                <a:gd name="connsiteX18" fmla="*/ 28305 w 126166"/>
                <a:gd name="connsiteY18" fmla="*/ 61987 h 127369"/>
                <a:gd name="connsiteX19" fmla="*/ 330 w 126166"/>
                <a:gd name="connsiteY19" fmla="*/ 98061 h 127369"/>
                <a:gd name="connsiteX20" fmla="*/ 45090 w 126166"/>
                <a:gd name="connsiteY20" fmla="*/ 127475 h 127369"/>
                <a:gd name="connsiteX21" fmla="*/ 81737 w 126166"/>
                <a:gd name="connsiteY21" fmla="*/ 103333 h 127369"/>
                <a:gd name="connsiteX22" fmla="*/ 79779 w 126166"/>
                <a:gd name="connsiteY22" fmla="*/ 57825 h 127369"/>
                <a:gd name="connsiteX23" fmla="*/ 79779 w 126166"/>
                <a:gd name="connsiteY23" fmla="*/ 85574 h 127369"/>
                <a:gd name="connsiteX24" fmla="*/ 47048 w 126166"/>
                <a:gd name="connsiteY24" fmla="*/ 121370 h 127369"/>
                <a:gd name="connsiteX25" fmla="*/ 21871 w 126166"/>
                <a:gd name="connsiteY25" fmla="*/ 97784 h 127369"/>
                <a:gd name="connsiteX26" fmla="*/ 79779 w 126166"/>
                <a:gd name="connsiteY26" fmla="*/ 57825 h 12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6166" h="127369">
                  <a:moveTo>
                    <a:pt x="81737" y="103333"/>
                  </a:moveTo>
                  <a:cubicBezTo>
                    <a:pt x="82856" y="114433"/>
                    <a:pt x="90409" y="126088"/>
                    <a:pt x="103557" y="126088"/>
                  </a:cubicBezTo>
                  <a:cubicBezTo>
                    <a:pt x="109432" y="126088"/>
                    <a:pt x="126497" y="122203"/>
                    <a:pt x="126497" y="99726"/>
                  </a:cubicBezTo>
                  <a:lnTo>
                    <a:pt x="126497" y="84186"/>
                  </a:lnTo>
                  <a:lnTo>
                    <a:pt x="119503" y="84186"/>
                  </a:lnTo>
                  <a:lnTo>
                    <a:pt x="119503" y="99726"/>
                  </a:lnTo>
                  <a:cubicBezTo>
                    <a:pt x="119503" y="115821"/>
                    <a:pt x="112509" y="117486"/>
                    <a:pt x="109432" y="117486"/>
                  </a:cubicBezTo>
                  <a:cubicBezTo>
                    <a:pt x="100200" y="117486"/>
                    <a:pt x="99082" y="104998"/>
                    <a:pt x="99082" y="103611"/>
                  </a:cubicBezTo>
                  <a:lnTo>
                    <a:pt x="99082" y="48112"/>
                  </a:lnTo>
                  <a:cubicBezTo>
                    <a:pt x="99082" y="36458"/>
                    <a:pt x="99082" y="25635"/>
                    <a:pt x="89011" y="15368"/>
                  </a:cubicBezTo>
                  <a:cubicBezTo>
                    <a:pt x="78100" y="4546"/>
                    <a:pt x="64113" y="106"/>
                    <a:pt x="50685" y="106"/>
                  </a:cubicBezTo>
                  <a:cubicBezTo>
                    <a:pt x="27745" y="106"/>
                    <a:pt x="8443" y="13148"/>
                    <a:pt x="8443" y="31463"/>
                  </a:cubicBezTo>
                  <a:cubicBezTo>
                    <a:pt x="8443" y="39788"/>
                    <a:pt x="14038" y="44505"/>
                    <a:pt x="21311" y="44505"/>
                  </a:cubicBezTo>
                  <a:cubicBezTo>
                    <a:pt x="29144" y="44505"/>
                    <a:pt x="34180" y="38955"/>
                    <a:pt x="34180" y="31740"/>
                  </a:cubicBezTo>
                  <a:cubicBezTo>
                    <a:pt x="34180" y="28410"/>
                    <a:pt x="32781" y="19253"/>
                    <a:pt x="19913" y="18976"/>
                  </a:cubicBezTo>
                  <a:cubicBezTo>
                    <a:pt x="27466" y="9263"/>
                    <a:pt x="41173" y="6211"/>
                    <a:pt x="50125" y="6211"/>
                  </a:cubicBezTo>
                  <a:cubicBezTo>
                    <a:pt x="63833" y="6211"/>
                    <a:pt x="79779" y="17033"/>
                    <a:pt x="79779" y="41730"/>
                  </a:cubicBezTo>
                  <a:lnTo>
                    <a:pt x="79779" y="51997"/>
                  </a:lnTo>
                  <a:cubicBezTo>
                    <a:pt x="65512" y="52830"/>
                    <a:pt x="45929" y="53662"/>
                    <a:pt x="28305" y="61987"/>
                  </a:cubicBezTo>
                  <a:cubicBezTo>
                    <a:pt x="7324" y="71422"/>
                    <a:pt x="330" y="85851"/>
                    <a:pt x="330" y="98061"/>
                  </a:cubicBezTo>
                  <a:cubicBezTo>
                    <a:pt x="330" y="120538"/>
                    <a:pt x="27466" y="127475"/>
                    <a:pt x="45090" y="127475"/>
                  </a:cubicBezTo>
                  <a:cubicBezTo>
                    <a:pt x="63553" y="127475"/>
                    <a:pt x="76422" y="116376"/>
                    <a:pt x="81737" y="103333"/>
                  </a:cubicBezTo>
                  <a:close/>
                  <a:moveTo>
                    <a:pt x="79779" y="57825"/>
                  </a:moveTo>
                  <a:lnTo>
                    <a:pt x="79779" y="85574"/>
                  </a:lnTo>
                  <a:cubicBezTo>
                    <a:pt x="79779" y="111936"/>
                    <a:pt x="59637" y="121370"/>
                    <a:pt x="47048" y="121370"/>
                  </a:cubicBezTo>
                  <a:cubicBezTo>
                    <a:pt x="33340" y="121370"/>
                    <a:pt x="21871" y="111658"/>
                    <a:pt x="21871" y="97784"/>
                  </a:cubicBezTo>
                  <a:cubicBezTo>
                    <a:pt x="21871" y="82521"/>
                    <a:pt x="33620" y="59489"/>
                    <a:pt x="79779" y="57825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PE"/>
            </a:p>
          </p:txBody>
        </p:sp>
      </p:grp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69CC262E-E99A-4135-8672-537A9E45B674}"/>
              </a:ext>
            </a:extLst>
          </p:cNvPr>
          <p:cNvSpPr txBox="1"/>
          <p:nvPr/>
        </p:nvSpPr>
        <p:spPr>
          <a:xfrm>
            <a:off x="2796976" y="4155568"/>
            <a:ext cx="65980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Docente:</a:t>
            </a:r>
          </a:p>
          <a:p>
            <a:pPr algn="ctr"/>
            <a:r>
              <a:rPr lang="es-PE" dirty="0">
                <a:solidFill>
                  <a:schemeClr val="bg1"/>
                </a:solidFill>
              </a:rPr>
              <a:t>Meza Rodríguez, Aldo Richard</a:t>
            </a:r>
          </a:p>
          <a:p>
            <a:pPr algn="ctr"/>
            <a:r>
              <a:rPr lang="es-PE" b="1" dirty="0">
                <a:solidFill>
                  <a:schemeClr val="bg1"/>
                </a:solidFill>
              </a:rPr>
              <a:t>Integrantes:</a:t>
            </a:r>
          </a:p>
          <a:p>
            <a:pPr algn="ctr"/>
            <a:r>
              <a:rPr lang="es-PE" dirty="0">
                <a:solidFill>
                  <a:schemeClr val="bg1"/>
                </a:solidFill>
              </a:rPr>
              <a:t>Juárez Castro, </a:t>
            </a:r>
            <a:r>
              <a:rPr lang="es-PE" dirty="0" err="1">
                <a:solidFill>
                  <a:schemeClr val="bg1"/>
                </a:solidFill>
              </a:rPr>
              <a:t>Andre</a:t>
            </a:r>
            <a:r>
              <a:rPr lang="es-PE" dirty="0">
                <a:solidFill>
                  <a:schemeClr val="bg1"/>
                </a:solidFill>
              </a:rPr>
              <a:t> Saul - 20200396</a:t>
            </a:r>
          </a:p>
          <a:p>
            <a:pPr algn="ctr"/>
            <a:r>
              <a:rPr lang="es-PE" dirty="0">
                <a:solidFill>
                  <a:schemeClr val="bg1"/>
                </a:solidFill>
              </a:rPr>
              <a:t>Medrano Alania, </a:t>
            </a:r>
            <a:r>
              <a:rPr lang="es-PE" dirty="0" err="1">
                <a:solidFill>
                  <a:schemeClr val="bg1"/>
                </a:solidFill>
              </a:rPr>
              <a:t>Sebastian</a:t>
            </a:r>
            <a:r>
              <a:rPr lang="es-PE" dirty="0">
                <a:solidFill>
                  <a:schemeClr val="bg1"/>
                </a:solidFill>
              </a:rPr>
              <a:t> Rodrigo - 20211821</a:t>
            </a:r>
          </a:p>
          <a:p>
            <a:pPr algn="ctr"/>
            <a:r>
              <a:rPr lang="es-PE" dirty="0">
                <a:solidFill>
                  <a:schemeClr val="bg1"/>
                </a:solidFill>
              </a:rPr>
              <a:t>Quispe Cuadros, Arthur Jesus Abrahan - 20211827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Vargas </a:t>
            </a:r>
            <a:r>
              <a:rPr lang="pt-BR" dirty="0" err="1">
                <a:solidFill>
                  <a:schemeClr val="bg1"/>
                </a:solidFill>
              </a:rPr>
              <a:t>Cespedes</a:t>
            </a:r>
            <a:r>
              <a:rPr lang="pt-BR" dirty="0">
                <a:solidFill>
                  <a:schemeClr val="bg1"/>
                </a:solidFill>
              </a:rPr>
              <a:t>, Jose </a:t>
            </a:r>
            <a:r>
              <a:rPr lang="pt-BR" dirty="0" err="1">
                <a:solidFill>
                  <a:schemeClr val="bg1"/>
                </a:solidFill>
              </a:rPr>
              <a:t>Enmanuel</a:t>
            </a:r>
            <a:r>
              <a:rPr lang="pt-BR" dirty="0">
                <a:solidFill>
                  <a:schemeClr val="bg1"/>
                </a:solidFill>
              </a:rPr>
              <a:t> - 20191317</a:t>
            </a:r>
          </a:p>
          <a:p>
            <a:pPr algn="ctr"/>
            <a:r>
              <a:rPr lang="es-PE" b="1" dirty="0">
                <a:solidFill>
                  <a:schemeClr val="bg1"/>
                </a:solidFill>
              </a:rPr>
              <a:t>Año:</a:t>
            </a:r>
          </a:p>
          <a:p>
            <a:pPr algn="ctr"/>
            <a:r>
              <a:rPr lang="es-PE" dirty="0">
                <a:solidFill>
                  <a:schemeClr val="bg1"/>
                </a:solidFill>
              </a:rPr>
              <a:t>2025-1</a:t>
            </a:r>
          </a:p>
        </p:txBody>
      </p:sp>
    </p:spTree>
    <p:extLst>
      <p:ext uri="{BB962C8B-B14F-4D97-AF65-F5344CB8AC3E}">
        <p14:creationId xmlns:p14="http://schemas.microsoft.com/office/powerpoint/2010/main" val="8306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AC4BCF-31FE-B7FE-A87A-2A2ED932E01C}"/>
              </a:ext>
            </a:extLst>
          </p:cNvPr>
          <p:cNvSpPr/>
          <p:nvPr/>
        </p:nvSpPr>
        <p:spPr>
          <a:xfrm>
            <a:off x="185007" y="199236"/>
            <a:ext cx="105673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4400" dirty="0">
                <a:solidFill>
                  <a:srgbClr val="FFFF00"/>
                </a:solidFill>
              </a:rPr>
              <a:t>Modelo 1 – </a:t>
            </a:r>
            <a:r>
              <a:rPr lang="es-PE" sz="4400" dirty="0" err="1">
                <a:solidFill>
                  <a:srgbClr val="FFFF00"/>
                </a:solidFill>
              </a:rPr>
              <a:t>Scikit-learn</a:t>
            </a:r>
            <a:r>
              <a:rPr lang="es-PE" sz="4400" dirty="0">
                <a:solidFill>
                  <a:srgbClr val="FFFF00"/>
                </a:solidFill>
              </a:rPr>
              <a:t> (</a:t>
            </a:r>
            <a:r>
              <a:rPr lang="es-PE" sz="4400" dirty="0" err="1">
                <a:solidFill>
                  <a:srgbClr val="FFFF00"/>
                </a:solidFill>
              </a:rPr>
              <a:t>MLPRegressor</a:t>
            </a:r>
            <a:r>
              <a:rPr lang="es-PE" sz="4400" dirty="0">
                <a:solidFill>
                  <a:srgbClr val="FFFF00"/>
                </a:solidFill>
              </a:rPr>
              <a:t>)</a:t>
            </a:r>
            <a:endParaRPr lang="es-ES" sz="4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303614-E3EB-E9B1-8214-B51A17AD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8" y="1629883"/>
            <a:ext cx="5498292" cy="354379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33B14C-B366-8A5A-B712-D285C7125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11" y="1629882"/>
            <a:ext cx="5498292" cy="354379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60EEFB52-767B-E21C-46E4-614647239A47}"/>
              </a:ext>
            </a:extLst>
          </p:cNvPr>
          <p:cNvSpPr/>
          <p:nvPr/>
        </p:nvSpPr>
        <p:spPr>
          <a:xfrm>
            <a:off x="432997" y="4291870"/>
            <a:ext cx="965058" cy="1069597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2D1855A-9ACD-E939-BF1F-03CB7A54DC6C}"/>
              </a:ext>
            </a:extLst>
          </p:cNvPr>
          <p:cNvSpPr/>
          <p:nvPr/>
        </p:nvSpPr>
        <p:spPr>
          <a:xfrm>
            <a:off x="6260711" y="4368070"/>
            <a:ext cx="965058" cy="1069597"/>
          </a:xfrm>
          <a:prstGeom prst="ellipse">
            <a:avLst/>
          </a:prstGeom>
          <a:solidFill>
            <a:srgbClr val="00B05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0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26FA1A-B928-8448-B90D-E8773C7BDC22}"/>
              </a:ext>
            </a:extLst>
          </p:cNvPr>
          <p:cNvSpPr/>
          <p:nvPr/>
        </p:nvSpPr>
        <p:spPr>
          <a:xfrm>
            <a:off x="5018113" y="1044229"/>
            <a:ext cx="220765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Mejora del modelo?</a:t>
            </a:r>
            <a:endParaRPr lang="es-ES" sz="1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9DDCDEF-9D7E-EEFF-D9C0-019A3A823FBD}"/>
              </a:ext>
            </a:extLst>
          </p:cNvPr>
          <p:cNvSpPr/>
          <p:nvPr/>
        </p:nvSpPr>
        <p:spPr>
          <a:xfrm>
            <a:off x="0" y="1153766"/>
            <a:ext cx="201541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Scikit</a:t>
            </a:r>
            <a:r>
              <a:rPr lang="es-ES" sz="1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- </a:t>
            </a:r>
            <a:r>
              <a:rPr lang="es-ES" sz="1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learn</a:t>
            </a:r>
            <a:endParaRPr lang="es-ES" sz="1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6D0A21-D1EE-43A7-0728-86171D3A1547}"/>
              </a:ext>
            </a:extLst>
          </p:cNvPr>
          <p:cNvSpPr txBox="1"/>
          <p:nvPr/>
        </p:nvSpPr>
        <p:spPr>
          <a:xfrm>
            <a:off x="1007705" y="5513221"/>
            <a:ext cx="441027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1600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R²: 0.5483790986692693 MAE: 284526.58535795345</a:t>
            </a:r>
            <a:endParaRPr lang="es-PE" sz="16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5B5E2EB-CDAF-8D56-6C18-EDF0C347B9AB}"/>
              </a:ext>
            </a:extLst>
          </p:cNvPr>
          <p:cNvSpPr txBox="1"/>
          <p:nvPr/>
        </p:nvSpPr>
        <p:spPr>
          <a:xfrm>
            <a:off x="6671372" y="5513219"/>
            <a:ext cx="467696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0" i="0">
                <a:solidFill>
                  <a:srgbClr val="CCCCCC"/>
                </a:solidFill>
                <a:effectLst/>
                <a:latin typeface="Consolas" panose="020B0609020204030204" pitchFamily="49" charset="0"/>
              </a:defRPr>
            </a:lvl1pPr>
          </a:lstStyle>
          <a:p>
            <a:r>
              <a:rPr lang="es-PE" sz="1600" dirty="0"/>
              <a:t>R²: 0.5410697506658086 RMSE: 632799.4321637574</a:t>
            </a:r>
          </a:p>
        </p:txBody>
      </p:sp>
    </p:spTree>
    <p:extLst>
      <p:ext uri="{BB962C8B-B14F-4D97-AF65-F5344CB8AC3E}">
        <p14:creationId xmlns:p14="http://schemas.microsoft.com/office/powerpoint/2010/main" val="203320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6779F-18B4-ADF0-A537-58B08E60C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D93234A6-EB93-B619-2128-F8CE70A6C8B7}"/>
              </a:ext>
            </a:extLst>
          </p:cNvPr>
          <p:cNvSpPr/>
          <p:nvPr/>
        </p:nvSpPr>
        <p:spPr>
          <a:xfrm>
            <a:off x="185007" y="199236"/>
            <a:ext cx="549220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4400" dirty="0">
                <a:solidFill>
                  <a:srgbClr val="FFFF00"/>
                </a:solidFill>
              </a:rPr>
              <a:t>Modelo 2 – </a:t>
            </a:r>
            <a:r>
              <a:rPr lang="es-PE" sz="4400" dirty="0" err="1">
                <a:solidFill>
                  <a:srgbClr val="FFFF00"/>
                </a:solidFill>
              </a:rPr>
              <a:t>PyTorch</a:t>
            </a:r>
            <a:endParaRPr lang="es-PE" sz="4400" dirty="0">
              <a:solidFill>
                <a:srgbClr val="FFFF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D65022-2AC1-79F9-CD28-D76864112112}"/>
              </a:ext>
            </a:extLst>
          </p:cNvPr>
          <p:cNvSpPr txBox="1"/>
          <p:nvPr/>
        </p:nvSpPr>
        <p:spPr>
          <a:xfrm>
            <a:off x="3303270" y="3235190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FD1DD7A-F57D-B3B9-799E-7B5484F2A17C}"/>
              </a:ext>
            </a:extLst>
          </p:cNvPr>
          <p:cNvSpPr/>
          <p:nvPr/>
        </p:nvSpPr>
        <p:spPr>
          <a:xfrm>
            <a:off x="0" y="1365024"/>
            <a:ext cx="175823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Pytorch</a:t>
            </a:r>
            <a:r>
              <a:rPr lang="es-E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5961EE-061C-25A3-5052-34E936A8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267" y="1839816"/>
            <a:ext cx="5624069" cy="279074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855671D-9DC0-755C-A8E8-814926E595D0}"/>
              </a:ext>
            </a:extLst>
          </p:cNvPr>
          <p:cNvSpPr txBox="1"/>
          <p:nvPr/>
        </p:nvSpPr>
        <p:spPr>
          <a:xfrm>
            <a:off x="2493644" y="4826459"/>
            <a:ext cx="146989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CCCCCC"/>
                </a:solidFill>
                <a:latin typeface="Consolas" panose="020B0609020204030204" pitchFamily="49" charset="0"/>
              </a:rPr>
              <a:t>R²</a:t>
            </a:r>
            <a:r>
              <a:rPr lang="es-PE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0.492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8B6DFE-797A-459A-F968-764CA27519BD}"/>
              </a:ext>
            </a:extLst>
          </p:cNvPr>
          <p:cNvSpPr txBox="1"/>
          <p:nvPr/>
        </p:nvSpPr>
        <p:spPr>
          <a:xfrm>
            <a:off x="8267064" y="4826459"/>
            <a:ext cx="150647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R²: 0.595</a:t>
            </a:r>
            <a:endParaRPr lang="es-PE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71F9C91-5543-73B1-2CB5-52957DA6E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3" y="1839817"/>
            <a:ext cx="5624067" cy="2790748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927975E-E2B1-0EAD-BE59-0578288E97F1}"/>
              </a:ext>
            </a:extLst>
          </p:cNvPr>
          <p:cNvSpPr/>
          <p:nvPr/>
        </p:nvSpPr>
        <p:spPr>
          <a:xfrm>
            <a:off x="372263" y="3805182"/>
            <a:ext cx="965058" cy="923330"/>
          </a:xfrm>
          <a:prstGeom prst="ellipse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611006C-8D6A-3D7E-C923-693FA3320779}"/>
              </a:ext>
            </a:extLst>
          </p:cNvPr>
          <p:cNvSpPr/>
          <p:nvPr/>
        </p:nvSpPr>
        <p:spPr>
          <a:xfrm>
            <a:off x="6208267" y="3805182"/>
            <a:ext cx="965058" cy="923330"/>
          </a:xfrm>
          <a:prstGeom prst="ellipse">
            <a:avLst/>
          </a:prstGeom>
          <a:solidFill>
            <a:srgbClr val="00B050">
              <a:alpha val="3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EB5E91C-85A8-A926-C0E1-D21922462DA8}"/>
              </a:ext>
            </a:extLst>
          </p:cNvPr>
          <p:cNvSpPr/>
          <p:nvPr/>
        </p:nvSpPr>
        <p:spPr>
          <a:xfrm>
            <a:off x="2788043" y="720591"/>
            <a:ext cx="6615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Mejora del modelo</a:t>
            </a:r>
            <a:endParaRPr lang="es-E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87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98BCCF02-965B-44EE-DA5E-10A5124F236A}"/>
              </a:ext>
            </a:extLst>
          </p:cNvPr>
          <p:cNvSpPr/>
          <p:nvPr/>
        </p:nvSpPr>
        <p:spPr>
          <a:xfrm>
            <a:off x="185007" y="199236"/>
            <a:ext cx="46810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4400" dirty="0">
                <a:solidFill>
                  <a:srgbClr val="FFFF00"/>
                </a:solidFill>
              </a:rPr>
              <a:t>Interfaz </a:t>
            </a:r>
            <a:r>
              <a:rPr lang="es-PE" sz="4400" dirty="0" err="1">
                <a:solidFill>
                  <a:srgbClr val="FFFF00"/>
                </a:solidFill>
              </a:rPr>
              <a:t>Streamlit</a:t>
            </a:r>
            <a:endParaRPr lang="es-PE" sz="4400" dirty="0">
              <a:solidFill>
                <a:srgbClr val="FFFF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B5C3CC0-CB37-27F6-BEF6-0A0D8F17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78" y="1069690"/>
            <a:ext cx="4853922" cy="57938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787F35-1671-68EE-01D8-64252A930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9690"/>
            <a:ext cx="4577774" cy="578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3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5AC83B-6108-2249-80BE-83A02ECFFEB8}"/>
              </a:ext>
            </a:extLst>
          </p:cNvPr>
          <p:cNvSpPr txBox="1"/>
          <p:nvPr/>
        </p:nvSpPr>
        <p:spPr>
          <a:xfrm>
            <a:off x="185007" y="1671161"/>
            <a:ext cx="341947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Faltan variables como antigüedad, servicios del inmueble</a:t>
            </a:r>
          </a:p>
          <a:p>
            <a:endParaRPr lang="es-MX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Predicciones con error aceptable, pero mejorables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83133B-A262-EE86-544D-6A669C7F4974}"/>
              </a:ext>
            </a:extLst>
          </p:cNvPr>
          <p:cNvSpPr/>
          <p:nvPr/>
        </p:nvSpPr>
        <p:spPr>
          <a:xfrm>
            <a:off x="185007" y="199236"/>
            <a:ext cx="35782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None/>
            </a:pPr>
            <a:r>
              <a:rPr lang="es-MX" sz="4400" b="1" dirty="0">
                <a:solidFill>
                  <a:srgbClr val="FFFF00"/>
                </a:solidFill>
              </a:rPr>
              <a:t>Limitaciones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DEF84E-9A17-5EC1-B267-A54048924839}"/>
              </a:ext>
            </a:extLst>
          </p:cNvPr>
          <p:cNvSpPr txBox="1"/>
          <p:nvPr/>
        </p:nvSpPr>
        <p:spPr>
          <a:xfrm>
            <a:off x="5504813" y="2875002"/>
            <a:ext cx="4525011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PE" sz="6600" b="0" i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R²: 0.595</a:t>
            </a:r>
            <a:endParaRPr lang="es-PE" sz="6600" dirty="0">
              <a:solidFill>
                <a:srgbClr val="FFFF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BAC161-B9F4-1B5A-1480-357023147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54" y="290513"/>
            <a:ext cx="2128021" cy="23365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C1FC75-0D52-1C82-7283-CC76CD42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46" y="290514"/>
            <a:ext cx="1222110" cy="23365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BD965C4-16A0-578F-68C9-61704A7F8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782" y="4458558"/>
            <a:ext cx="3262896" cy="180445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84FD1AD-EB3A-BE32-D988-845E04BF6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692" y="4532152"/>
            <a:ext cx="2433934" cy="16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1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ACDD3AB-392D-BC3A-AAB2-31B63A9F6BB3}"/>
              </a:ext>
            </a:extLst>
          </p:cNvPr>
          <p:cNvSpPr/>
          <p:nvPr/>
        </p:nvSpPr>
        <p:spPr>
          <a:xfrm>
            <a:off x="185007" y="199236"/>
            <a:ext cx="32223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4400" dirty="0">
                <a:solidFill>
                  <a:srgbClr val="FFFF00"/>
                </a:solidFill>
              </a:rPr>
              <a:t>Conclusión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533C295-C95C-9BBA-8BE4-153EF5977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07" y="1272392"/>
            <a:ext cx="682942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logró un modelo con R² &gt; 0.5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PyTorch</a:t>
            </a:r>
            <a:r>
              <a:rPr kumimoji="0" lang="es-PE" altLang="es-P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permite mayor control, pero requiere más código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s-PE" altLang="es-P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permite ofrecer el modelo como herramienta interactiva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Propuesta futura: enriquecer la data geográficamente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FFEC1F-1A79-7E05-3787-288E400C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18" y="1921523"/>
            <a:ext cx="2696402" cy="26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33A1C2-77AA-6EC1-712D-AF5DD26151E2}"/>
              </a:ext>
            </a:extLst>
          </p:cNvPr>
          <p:cNvSpPr/>
          <p:nvPr/>
        </p:nvSpPr>
        <p:spPr>
          <a:xfrm>
            <a:off x="3547065" y="2767280"/>
            <a:ext cx="509787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8000" dirty="0">
                <a:solidFill>
                  <a:srgbClr val="FFFF00"/>
                </a:solidFill>
              </a:rPr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373612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 isométrico 3d de lima es una ciudad de perú. 11309686 Vector en ...">
            <a:extLst>
              <a:ext uri="{FF2B5EF4-FFF2-40B4-BE49-F238E27FC236}">
                <a16:creationId xmlns:a16="http://schemas.microsoft.com/office/drawing/2014/main" id="{F7B6E57B-202B-E90C-F776-AFE43B7D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911" y="3023331"/>
            <a:ext cx="3024917" cy="30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C4C43F-7650-04FB-58E5-FA1FDC291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42" y="2963461"/>
            <a:ext cx="5592265" cy="314465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22AD50ED-1720-AE8D-A35F-F0616122D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482" y="1122566"/>
            <a:ext cx="7320693" cy="17543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¿Por qué es importante predecir precios de viviendas?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Problema: Alta desigualdad, precios muy variables en Lima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Objetivo general: Predecir el precio de venta usando redes neuronales y comparar herramientas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4D38D8D-8777-E858-3F6C-D395D94BA13A}"/>
              </a:ext>
            </a:extLst>
          </p:cNvPr>
          <p:cNvSpPr/>
          <p:nvPr/>
        </p:nvSpPr>
        <p:spPr>
          <a:xfrm>
            <a:off x="0" y="199236"/>
            <a:ext cx="46554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Introducción:</a:t>
            </a:r>
          </a:p>
        </p:txBody>
      </p:sp>
    </p:spTree>
    <p:extLst>
      <p:ext uri="{BB962C8B-B14F-4D97-AF65-F5344CB8AC3E}">
        <p14:creationId xmlns:p14="http://schemas.microsoft.com/office/powerpoint/2010/main" val="193113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A33D8A7-DB96-813E-665F-00F3E51D5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93" y="99618"/>
            <a:ext cx="4553000" cy="665876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6C35FDF-DB20-1E5E-D97F-427EC666CC76}"/>
              </a:ext>
            </a:extLst>
          </p:cNvPr>
          <p:cNvSpPr/>
          <p:nvPr/>
        </p:nvSpPr>
        <p:spPr>
          <a:xfrm>
            <a:off x="0" y="199236"/>
            <a:ext cx="7858241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s-ES" sz="54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Recolección de datos</a:t>
            </a:r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5CB69C-7B68-F093-908D-9026B8883161}"/>
              </a:ext>
            </a:extLst>
          </p:cNvPr>
          <p:cNvSpPr txBox="1"/>
          <p:nvPr/>
        </p:nvSpPr>
        <p:spPr>
          <a:xfrm>
            <a:off x="611981" y="1390561"/>
            <a:ext cx="7246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Web scraping </a:t>
            </a:r>
            <a:r>
              <a:rPr lang="en-US" dirty="0" err="1"/>
              <a:t>desde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https://www.infocasas.com.pe/venta/</a:t>
            </a:r>
            <a:r>
              <a:rPr lang="en-US" dirty="0">
                <a:highlight>
                  <a:srgbClr val="FF00FF"/>
                </a:highlight>
                <a:hlinkClick r:id="rId3"/>
              </a:rPr>
              <a:t>casas</a:t>
            </a:r>
            <a:r>
              <a:rPr lang="en-US" dirty="0">
                <a:hlinkClick r:id="rId3"/>
              </a:rPr>
              <a:t>/lima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https://www.infocasas.com.pe/venta/</a:t>
            </a:r>
            <a:r>
              <a:rPr lang="en-US" dirty="0">
                <a:highlight>
                  <a:srgbClr val="FF00FF"/>
                </a:highlight>
                <a:hlinkClick r:id="rId4"/>
              </a:rPr>
              <a:t>departamentos</a:t>
            </a:r>
            <a:r>
              <a:rPr lang="en-US" dirty="0">
                <a:hlinkClick r:id="rId4"/>
              </a:rPr>
              <a:t>/lima</a:t>
            </a:r>
            <a:endParaRPr lang="en-US" dirty="0"/>
          </a:p>
        </p:txBody>
      </p:sp>
      <p:pic>
        <p:nvPicPr>
          <p:cNvPr id="3076" name="Picture 4" descr="InfoCasas - Apps en Google Play">
            <a:extLst>
              <a:ext uri="{FF2B5EF4-FFF2-40B4-BE49-F238E27FC236}">
                <a16:creationId xmlns:a16="http://schemas.microsoft.com/office/drawing/2014/main" id="{EED307A0-F11A-7EA5-B2DE-6A702609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83" y="2858883"/>
            <a:ext cx="2386013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23290BBD-6584-9FF2-58FF-32C3545FD9CC}"/>
              </a:ext>
            </a:extLst>
          </p:cNvPr>
          <p:cNvSpPr/>
          <p:nvPr/>
        </p:nvSpPr>
        <p:spPr>
          <a:xfrm>
            <a:off x="7334249" y="4191000"/>
            <a:ext cx="2257425" cy="390525"/>
          </a:xfrm>
          <a:prstGeom prst="rect">
            <a:avLst/>
          </a:prstGeom>
          <a:solidFill>
            <a:schemeClr val="accent4">
              <a:alpha val="5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9FE8B29-104F-A5F6-0D05-07BB8A4D87BA}"/>
              </a:ext>
            </a:extLst>
          </p:cNvPr>
          <p:cNvSpPr/>
          <p:nvPr/>
        </p:nvSpPr>
        <p:spPr>
          <a:xfrm>
            <a:off x="7934324" y="4581526"/>
            <a:ext cx="628651" cy="200024"/>
          </a:xfrm>
          <a:prstGeom prst="rect">
            <a:avLst/>
          </a:prstGeom>
          <a:solidFill>
            <a:schemeClr val="accent3">
              <a:alpha val="5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728357C-780F-C41F-2B3C-8DA590D6975C}"/>
              </a:ext>
            </a:extLst>
          </p:cNvPr>
          <p:cNvSpPr/>
          <p:nvPr/>
        </p:nvSpPr>
        <p:spPr>
          <a:xfrm>
            <a:off x="8601075" y="4581526"/>
            <a:ext cx="628651" cy="200024"/>
          </a:xfrm>
          <a:prstGeom prst="rect">
            <a:avLst/>
          </a:prstGeom>
          <a:solidFill>
            <a:schemeClr val="accent6">
              <a:alpha val="5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Gráfico 15" descr="Internet con relleno sólido">
            <a:extLst>
              <a:ext uri="{FF2B5EF4-FFF2-40B4-BE49-F238E27FC236}">
                <a16:creationId xmlns:a16="http://schemas.microsoft.com/office/drawing/2014/main" id="{2F2E782F-BAF8-3F53-C0ED-020E60BC0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9507" y="3019425"/>
            <a:ext cx="2114550" cy="211455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461B061-CCB2-0A3B-63E4-F209D821C336}"/>
              </a:ext>
            </a:extLst>
          </p:cNvPr>
          <p:cNvSpPr/>
          <p:nvPr/>
        </p:nvSpPr>
        <p:spPr>
          <a:xfrm>
            <a:off x="7334249" y="5772150"/>
            <a:ext cx="2257425" cy="390525"/>
          </a:xfrm>
          <a:prstGeom prst="rect">
            <a:avLst/>
          </a:prstGeom>
          <a:solidFill>
            <a:schemeClr val="accent1">
              <a:lumMod val="40000"/>
              <a:lumOff val="60000"/>
              <a:alpha val="5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206579-C620-3878-1F52-C5A4632A2ADA}"/>
              </a:ext>
            </a:extLst>
          </p:cNvPr>
          <p:cNvSpPr txBox="1"/>
          <p:nvPr/>
        </p:nvSpPr>
        <p:spPr>
          <a:xfrm>
            <a:off x="611981" y="5244896"/>
            <a:ext cx="627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Total de registros obtenidos: 434</a:t>
            </a:r>
          </a:p>
        </p:txBody>
      </p:sp>
    </p:spTree>
    <p:extLst>
      <p:ext uri="{BB962C8B-B14F-4D97-AF65-F5344CB8AC3E}">
        <p14:creationId xmlns:p14="http://schemas.microsoft.com/office/powerpoint/2010/main" val="270246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557D54E-2070-E2EC-5DB6-ADD260D757E8}"/>
              </a:ext>
            </a:extLst>
          </p:cNvPr>
          <p:cNvSpPr/>
          <p:nvPr/>
        </p:nvSpPr>
        <p:spPr>
          <a:xfrm>
            <a:off x="1744488" y="2637636"/>
            <a:ext cx="8703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>
                <a:solidFill>
                  <a:srgbClr val="FFFF00"/>
                </a:solidFill>
              </a:rPr>
              <a:t>Visualización exploratoria</a:t>
            </a:r>
            <a:endParaRPr lang="es-ES" sz="5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66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3313566-363A-295F-0CD2-0BC5625A3B2E}"/>
              </a:ext>
            </a:extLst>
          </p:cNvPr>
          <p:cNvSpPr txBox="1"/>
          <p:nvPr/>
        </p:nvSpPr>
        <p:spPr>
          <a:xfrm>
            <a:off x="3047238" y="3235190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561972C-F606-391A-456D-AA789EE2F7D5}"/>
                  </a:ext>
                </a:extLst>
              </p:cNvPr>
              <p:cNvSpPr txBox="1"/>
              <p:nvPr/>
            </p:nvSpPr>
            <p:spPr>
              <a:xfrm>
                <a:off x="4753411" y="-198950"/>
                <a:ext cx="1075936" cy="15388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0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PE" sz="10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7561972C-F606-391A-456D-AA789EE2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11" y="-198950"/>
                <a:ext cx="1075936" cy="15388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4AD39204-60AA-2D51-BE52-F77F390B6A3E}"/>
              </a:ext>
            </a:extLst>
          </p:cNvPr>
          <p:cNvSpPr txBox="1"/>
          <p:nvPr/>
        </p:nvSpPr>
        <p:spPr>
          <a:xfrm>
            <a:off x="5829347" y="479513"/>
            <a:ext cx="18194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dirty="0" err="1"/>
              <a:t>Numericas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7A9C83-41B7-600D-934F-C3D49DC3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27" y="1184365"/>
            <a:ext cx="8937498" cy="5194122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0C041D4-DFE9-2A09-6970-82C1EAAACD1B}"/>
              </a:ext>
            </a:extLst>
          </p:cNvPr>
          <p:cNvSpPr/>
          <p:nvPr/>
        </p:nvSpPr>
        <p:spPr>
          <a:xfrm>
            <a:off x="0" y="0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 err="1">
                <a:solidFill>
                  <a:srgbClr val="FFFF00"/>
                </a:solidFill>
              </a:rPr>
              <a:t>Univariado</a:t>
            </a:r>
            <a:endParaRPr lang="es-ES" sz="5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339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802233D-15C8-6CB8-D640-6B710F97827B}"/>
                  </a:ext>
                </a:extLst>
              </p:cNvPr>
              <p:cNvSpPr txBox="1"/>
              <p:nvPr/>
            </p:nvSpPr>
            <p:spPr>
              <a:xfrm>
                <a:off x="4843219" y="-357306"/>
                <a:ext cx="1075936" cy="15388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0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s-PE" sz="10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802233D-15C8-6CB8-D640-6B710F97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219" y="-357306"/>
                <a:ext cx="1075936" cy="15388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C0A5C59-F000-2F1A-E821-8A428CAB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95375"/>
            <a:ext cx="11325225" cy="466725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3CE0016-CF0F-25B3-3DB0-9CF8E46E494A}"/>
              </a:ext>
            </a:extLst>
          </p:cNvPr>
          <p:cNvSpPr txBox="1"/>
          <p:nvPr/>
        </p:nvSpPr>
        <p:spPr>
          <a:xfrm>
            <a:off x="5829347" y="479513"/>
            <a:ext cx="18194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PE" dirty="0" err="1"/>
              <a:t>Categoricas</a:t>
            </a:r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DA5BF3-F943-1D84-3D4C-1B0E3899E99B}"/>
              </a:ext>
            </a:extLst>
          </p:cNvPr>
          <p:cNvSpPr/>
          <p:nvPr/>
        </p:nvSpPr>
        <p:spPr>
          <a:xfrm>
            <a:off x="0" y="0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 err="1">
                <a:solidFill>
                  <a:srgbClr val="FFFF00"/>
                </a:solidFill>
              </a:rPr>
              <a:t>Univariado</a:t>
            </a:r>
            <a:endParaRPr lang="es-ES" sz="5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696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DC2D9-A2B4-C7AA-19E1-3ED7D41D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1298B8F-0705-FDDA-006E-2976C42DF383}"/>
              </a:ext>
            </a:extLst>
          </p:cNvPr>
          <p:cNvSpPr txBox="1"/>
          <p:nvPr/>
        </p:nvSpPr>
        <p:spPr>
          <a:xfrm>
            <a:off x="3047238" y="3235190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PE" dirty="0"/>
          </a:p>
          <a:p>
            <a:endParaRPr lang="es-PE" dirty="0"/>
          </a:p>
          <a:p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737770-95D2-ACAB-2945-EE6D48336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26" y="1481138"/>
            <a:ext cx="5400675" cy="3895725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B96BA61-2F52-BD33-1F58-2402B339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00" y="1800226"/>
            <a:ext cx="5057775" cy="3009900"/>
          </a:xfrm>
          <a:prstGeom prst="rect">
            <a:avLst/>
          </a:prstGeom>
          <a:ln w="76200"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C49CA68-C8A6-98BC-782B-6C9DEDD4C3F7}"/>
                  </a:ext>
                </a:extLst>
              </p:cNvPr>
              <p:cNvSpPr txBox="1"/>
              <p:nvPr/>
            </p:nvSpPr>
            <p:spPr>
              <a:xfrm>
                <a:off x="5547307" y="-366450"/>
                <a:ext cx="1094338" cy="15388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PE" sz="100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PE" sz="10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C49CA68-C8A6-98BC-782B-6C9DEDD4C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07" y="-366450"/>
                <a:ext cx="1094338" cy="1538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ángulo 1">
            <a:extLst>
              <a:ext uri="{FF2B5EF4-FFF2-40B4-BE49-F238E27FC236}">
                <a16:creationId xmlns:a16="http://schemas.microsoft.com/office/drawing/2014/main" id="{B6FE6F6F-915A-5C92-BE87-6EBF8614EC89}"/>
              </a:ext>
            </a:extLst>
          </p:cNvPr>
          <p:cNvSpPr/>
          <p:nvPr/>
        </p:nvSpPr>
        <p:spPr>
          <a:xfrm>
            <a:off x="0" y="0"/>
            <a:ext cx="380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 err="1">
                <a:solidFill>
                  <a:srgbClr val="FFFF00"/>
                </a:solidFill>
              </a:rPr>
              <a:t>Univariado</a:t>
            </a:r>
            <a:endParaRPr lang="es-ES" sz="5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5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18A9F0EC-D225-4CFB-4875-2F3319E5735D}"/>
              </a:ext>
            </a:extLst>
          </p:cNvPr>
          <p:cNvGrpSpPr/>
          <p:nvPr/>
        </p:nvGrpSpPr>
        <p:grpSpPr>
          <a:xfrm>
            <a:off x="1040645" y="752637"/>
            <a:ext cx="10110710" cy="5676577"/>
            <a:chOff x="832706" y="923330"/>
            <a:chExt cx="10110710" cy="5676577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E2A57B9-5552-9289-4889-C2C46164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707" y="935169"/>
              <a:ext cx="4501294" cy="268530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28E95D6-19FD-701E-FE66-31D567451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6100" y="923330"/>
              <a:ext cx="3600450" cy="2688945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073D425-81E3-E819-1B94-4F7D69F59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706" y="3914605"/>
              <a:ext cx="4501295" cy="2685302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CBC0BB4-BD48-80B7-20E2-5FEF3373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2122" y="3919157"/>
              <a:ext cx="4501294" cy="2680750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715DDBA-A465-0C76-796A-FF2585023356}"/>
              </a:ext>
            </a:extLst>
          </p:cNvPr>
          <p:cNvSpPr/>
          <p:nvPr/>
        </p:nvSpPr>
        <p:spPr>
          <a:xfrm>
            <a:off x="0" y="0"/>
            <a:ext cx="33233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>
                <a:solidFill>
                  <a:srgbClr val="FFFF00"/>
                </a:solidFill>
              </a:rPr>
              <a:t>Bivariado</a:t>
            </a:r>
            <a:endParaRPr lang="es-ES" sz="5400" b="0" cap="none" spc="0" dirty="0">
              <a:ln w="0"/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128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D151CD3-EA25-5AD0-CD10-92C5F7311032}"/>
              </a:ext>
            </a:extLst>
          </p:cNvPr>
          <p:cNvSpPr/>
          <p:nvPr/>
        </p:nvSpPr>
        <p:spPr>
          <a:xfrm>
            <a:off x="185007" y="199236"/>
            <a:ext cx="828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PE" sz="5400" dirty="0">
                <a:solidFill>
                  <a:srgbClr val="FFFF00"/>
                </a:solidFill>
              </a:rPr>
              <a:t>Limpieza y preparación</a:t>
            </a:r>
            <a:r>
              <a:rPr lang="es-ES" sz="5400" b="0" cap="none" spc="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3CFC45-2C65-4771-DB18-A11BAFB29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6" y="2413336"/>
            <a:ext cx="5324474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FF"/>
                </a:highlight>
                <a:latin typeface="Arial" panose="020B0604020202020204" pitchFamily="34" charset="0"/>
              </a:rPr>
              <a:t>Winsorización</a:t>
            </a: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FF"/>
                </a:highlight>
                <a:latin typeface="Arial" panose="020B0604020202020204" pitchFamily="34" charset="0"/>
              </a:rPr>
              <a:t> del precio (1% extremos)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Transformación </a:t>
            </a: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√Precio</a:t>
            </a: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 estabilizar varianza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Escalado robusto (</a:t>
            </a:r>
            <a:r>
              <a:rPr kumimoji="0" lang="es-PE" altLang="es-P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RobustScaler</a:t>
            </a: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s-PE" altLang="es-P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Agrupación de estado del inmueble: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227DC8-D24D-065B-122A-7E2BDDCF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07" y="1122566"/>
            <a:ext cx="7166497" cy="495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46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0.83276"/>
  <p:tag name="ORIGINALWIDTH" val=" 281.1576"/>
  <p:tag name="OUTPUTTYPE" val="SVG"/>
  <p:tag name="IGUANATEXVERSION" val="162"/>
  <p:tag name="LATEXADDIN" val="\documentclass{article}&#10;\usepackage{amsmath}&#10;\pagestyle{empty}&#10;\begin{document}&#10;&#10;\[&#10;\begin{array}{c}&#10; \normalsize \textbf{UNIVERSIDAD NACIONAL AGRARIA LA MOLINA} \\&#10; \normalsize \text{Facultad de Economía y Planificación} \\&#10; \normalsize \text{Carrera Profesional de Estadística Informática}&#10;\end{array}&#10;\]&#10;&#10;&#10;\end{document}"/>
  <p:tag name="IGUANATEXSIZE" val="20"/>
  <p:tag name="IGUANATEXCURSOR" val="0"/>
  <p:tag name="TRANSPARENCY" val="Verdadero"/>
  <p:tag name="CHOOSECOLOR" val="Falso"/>
  <p:tag name="COLORHEX" val="000000"/>
  <p:tag name="LATEXENGINEID" val="0"/>
  <p:tag name="TEMPFOLDER" val="C:\IguanaTex\"/>
  <p:tag name="LATEXFORMHEIGHT" val=" 320"/>
  <p:tag name="LATEXFORMWIDTH" val=" 385"/>
  <p:tag name="LATEXFORMWRAP" val="Verdadero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7.750907"/>
  <p:tag name="EMFCHILD" val="Verdadero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9584"/>
  <p:tag name="ORIGINALWIDTH" val=" 3.038589"/>
  <p:tag name="EMFCHILD" val="Verdadero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5.01118"/>
  <p:tag name="EMFCHILD" val="Verdadero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3.227871"/>
  <p:tag name="EMFCHILD" val="Verdadero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3.347423"/>
  <p:tag name="EMFCHILD" val="Verdadero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7.780821"/>
  <p:tag name="EMFCHILD" val="Verdadero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857848"/>
  <p:tag name="ORIGINALWIDTH" val=" 1.853039"/>
  <p:tag name="EMFCHILD" val="Verdader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186296"/>
  <p:tag name="ORIGINALWIDTH" val=" 3.11829"/>
  <p:tag name="EMFCHILD" val="Verdader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1228"/>
  <p:tag name="ORIGINALWIDTH" val=" 2.131994"/>
  <p:tag name="EMFCHILD" val="Verdadero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7.750907"/>
  <p:tag name="EMFCHILD" val="Verdader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8.179293"/>
  <p:tag name="EMFCHILD" val="Verdader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96665"/>
  <p:tag name="ORIGINALWIDTH" val=" 6.993743"/>
  <p:tag name="EMFCHILD" val="Verdader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3.686172"/>
  <p:tag name="EMFCHILD" val="Verdader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96665"/>
  <p:tag name="ORIGINALWIDTH" val=" 7.32252"/>
  <p:tag name="EMFCHILD" val="Verdader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8.179293"/>
  <p:tag name="EMFCHILD" val="Verdader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87939"/>
  <p:tag name="ORIGINALWIDTH" val=" 8.029861"/>
  <p:tag name="LATEXADDIN" val="\documentclass{article}&#10;\usepackage{amsmath}&#10;\pagestyle{empty}&#10;\begin{document}&#10;&#10;\[&#10;\begin{array}{c}&#10; \normalsize \textbf{UNIVERSIDAD NACIONAL AGRARIA LA MOLINA} \\&#10; \normalsize \text{Facultad de Economía y Planificación} \\&#10; \normalsize \text{Carrera Profesional de Estadística Informática}&#10;\end{array}&#10;\]&#10;&#10;&#10;\end{document}"/>
  <p:tag name="IGUANATEXSIZE" val="20"/>
  <p:tag name="IGUANATEXCURSOR" val="0"/>
  <p:tag name="TRANSPARENCY" val="Verdadero"/>
  <p:tag name="CHOOSECOLOR" val="Falso"/>
  <p:tag name="COLORHEX" val="000000"/>
  <p:tag name="LATEXENGINEID" val="0"/>
  <p:tag name="TEMPFOLDER" val="C:\IguanaTex\"/>
  <p:tag name="LATEXFORMHEIGHT" val=" 320"/>
  <p:tag name="LATEXFORMWIDTH" val=" 385"/>
  <p:tag name="LATEXFORMWRAP" val="Verdadero"/>
  <p:tag name="BITMAPVECTOR" val="1"/>
  <p:tag name="EMFCHILD" val="Verdader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6.017419"/>
  <p:tag name="EMFCHILD" val="Verdader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96665"/>
  <p:tag name="ORIGINALWIDTH" val=" 7.780821"/>
  <p:tag name="EMFCHILD" val="Verdader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87939"/>
  <p:tag name="ORIGINALWIDTH" val=" 8.159385"/>
  <p:tag name="EMFCHILD" val="Verdader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87939"/>
  <p:tag name="ORIGINALWIDTH" val=" 8.159385"/>
  <p:tag name="EMFCHILD" val="Verdader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3.686172"/>
  <p:tag name="EMFCHILD" val="Verdader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6.017419"/>
  <p:tag name="EMFCHILD" val="Verdader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8.179293"/>
  <p:tag name="EMFCHILD" val="Verdader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10.07222"/>
  <p:tag name="EMFCHILD" val="Verdader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96665"/>
  <p:tag name="ORIGINALWIDTH" val=" 7.32252"/>
  <p:tag name="EMFCHILD" val="Verdader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6.017419"/>
  <p:tag name="EMFCHILD" val="Verdader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3.686172"/>
  <p:tag name="EMFCHILD" val="Verdader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8.179293"/>
  <p:tag name="EMFCHILD" val="Verdadero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9784"/>
  <p:tag name="ORIGINALWIDTH" val=" 7.830608"/>
  <p:tag name="EMFCHILD" val="Verdader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9954"/>
  <p:tag name="ORIGINALWIDTH" val=" 5.748436"/>
  <p:tag name="EMFCHILD" val="Verdadero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476669"/>
  <p:tag name="ORIGINALWIDTH" val=" 5.01118"/>
  <p:tag name="EMFCHILD" val="Verdader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3.686172"/>
  <p:tag name="EMFCHILD" val="Verdader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58309"/>
  <p:tag name="ORIGINALWIDTH" val=" 2.211696"/>
  <p:tag name="EMFCHILD" val="Verdadero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186296"/>
  <p:tag name="ORIGINALWIDTH" val=" 3.11829"/>
  <p:tag name="EMFCHILD" val="Verdader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4.911572"/>
  <p:tag name="EMFCHILD" val="Verdadero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4.911572"/>
  <p:tag name="EMFCHILD" val="Verdadero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85551"/>
  <p:tag name="EMFCHILD" val="Verdader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9954"/>
  <p:tag name="ORIGINALWIDTH" val=" 6.16685"/>
  <p:tag name="EMFCHILD" val="Verdadero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5.01118"/>
  <p:tag name="EMFCHILD" val="Verdader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58309"/>
  <p:tag name="ORIGINALWIDTH" val=" 8.129506"/>
  <p:tag name="EMFCHILD" val="Verdader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7.780821"/>
  <p:tag name="EMFCHILD" val="Verdadero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857848"/>
  <p:tag name="ORIGINALWIDTH" val=" 1.853039"/>
  <p:tag name="EMFCHILD" val="Verdadero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2.131994"/>
  <p:tag name="EMFCHILD" val="Verdader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285122"/>
  <p:tag name="ORIGINALWIDTH" val=" 4.871721"/>
  <p:tag name="EMFCHILD" val="Verdadero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9584"/>
  <p:tag name="ORIGINALWIDTH" val=" 5.867988"/>
  <p:tag name="EMFCHILD" val="Verdader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58309"/>
  <p:tag name="ORIGINALWIDTH" val=" 2.211696"/>
  <p:tag name="EMFCHILD" val="Verdadero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5.01118"/>
  <p:tag name="EMFCHILD" val="Verdader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9954"/>
  <p:tag name="ORIGINALWIDTH" val=" 6.814433"/>
  <p:tag name="EMFCHILD" val="Verdader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1228"/>
  <p:tag name="ORIGINALWIDTH" val=" 2.131994"/>
  <p:tag name="EMFCHILD" val="Verdadero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4.981301"/>
  <p:tag name="EMFCHILD" val="Verdadero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1228"/>
  <p:tag name="ORIGINALWIDTH" val=" 2.131994"/>
  <p:tag name="EMFCHILD" val="Verdadero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857848"/>
  <p:tag name="ORIGINALWIDTH" val=" 1.853039"/>
  <p:tag name="EMFCHILD" val="Verdadero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5.01118"/>
  <p:tag name="EMFCHILD" val="Verdadero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84416"/>
  <p:tag name="ORIGINALWIDTH" val=" 6.067242"/>
  <p:tag name="EMFCHILD" val="Verdader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87939"/>
  <p:tag name="ORIGINALWIDTH" val=" 8.159385"/>
  <p:tag name="EMFCHILD" val="Verdader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3.347423"/>
  <p:tag name="EMFCHILD" val="Verdadero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3.347423"/>
  <p:tag name="EMFCHILD" val="Verdadero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85551"/>
  <p:tag name="EMFCHILD" val="Verdadero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3.347423"/>
  <p:tag name="EMFCHILD" val="Verdadero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49584"/>
  <p:tag name="ORIGINALWIDTH" val=" 5.867988"/>
  <p:tag name="EMFCHILD" val="Verdadero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3.347423"/>
  <p:tag name="EMFCHILD" val="Verdadero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3.227871"/>
  <p:tag name="EMFCHILD" val="Verdader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96665"/>
  <p:tag name="ORIGINALWIDTH" val=" 5.080945"/>
  <p:tag name="EMFCHILD" val="Verdadero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85551"/>
  <p:tag name="EMFCHILD" val="Verdader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25775"/>
  <p:tag name="EMFCHILD" val="Verdadero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1228"/>
  <p:tag name="ORIGINALWIDTH" val=" 2.131994"/>
  <p:tag name="EMFCHILD" val="Verdadero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1342"/>
  <p:tag name="EMFCHILD" val="Verdadero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5.01118"/>
  <p:tag name="EMFCHILD" val="Verdader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858309"/>
  <p:tag name="ORIGINALWIDTH" val=" 2.211696"/>
  <p:tag name="EMFCHILD" val="Verdader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4.911572"/>
  <p:tag name="EMFCHILD" val="Verdadero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85551"/>
  <p:tag name="EMFCHILD" val="Verdader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19954"/>
  <p:tag name="ORIGINALWIDTH" val=" 6.16685"/>
  <p:tag name="EMFCHILD" val="Verdader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79249"/>
  <p:tag name="ORIGINALWIDTH" val=" 3.686172"/>
  <p:tag name="EMFCHILD" val="Verdadero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25775"/>
  <p:tag name="EMFCHILD" val="Verdader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186296"/>
  <p:tag name="ORIGINALWIDTH" val=" 3.11829"/>
  <p:tag name="EMFCHILD" val="Verdadero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4.493122"/>
  <p:tag name="EMFCHILD" val="Verdadero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7"/>
  <p:tag name="ORIGINALWIDTH" val=" 4.911572"/>
  <p:tag name="EMFCHILD" val="Verdadero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857848"/>
  <p:tag name="ORIGINALWIDTH" val=" 1.853039"/>
  <p:tag name="EMFCHILD" val="Verdadero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67943"/>
  <p:tag name="ORIGINALWIDTH" val=" 2.131994"/>
  <p:tag name="EMFCHILD" val="Verdadero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25775"/>
  <p:tag name="EMFCHILD" val="Verdader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186296"/>
  <p:tag name="ORIGINALWIDTH" val=" 3.11829"/>
  <p:tag name="EMFCHILD" val="Verdadero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11228"/>
  <p:tag name="ORIGINALWIDTH" val=" 2.131994"/>
  <p:tag name="EMFCHILD" val="Verdadero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535964"/>
  <p:tag name="ORIGINALWIDTH" val=" 3.795752"/>
  <p:tag name="EMFCHILD" val="Verdadero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</TotalTime>
  <Words>257</Words>
  <Application>Microsoft Office PowerPoint</Application>
  <PresentationFormat>Panorámica</PresentationFormat>
  <Paragraphs>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 Unicode MS</vt:lpstr>
      <vt:lpstr>Cambria Math</vt:lpstr>
      <vt:lpstr>Century Gothic</vt:lpstr>
      <vt:lpstr>Consolas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Quispe</dc:creator>
  <cp:lastModifiedBy>Arthur Quispe</cp:lastModifiedBy>
  <cp:revision>1</cp:revision>
  <dcterms:created xsi:type="dcterms:W3CDTF">2025-06-26T15:38:17Z</dcterms:created>
  <dcterms:modified xsi:type="dcterms:W3CDTF">2025-06-26T18:00:00Z</dcterms:modified>
</cp:coreProperties>
</file>